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6" r:id="rId2"/>
    <p:sldId id="261" r:id="rId3"/>
    <p:sldId id="288" r:id="rId4"/>
    <p:sldId id="290" r:id="rId5"/>
    <p:sldId id="291" r:id="rId6"/>
    <p:sldId id="292" r:id="rId7"/>
    <p:sldId id="294" r:id="rId8"/>
    <p:sldId id="293" r:id="rId9"/>
    <p:sldId id="295" r:id="rId10"/>
    <p:sldId id="298" r:id="rId11"/>
    <p:sldId id="300" r:id="rId12"/>
    <p:sldId id="309" r:id="rId13"/>
    <p:sldId id="308" r:id="rId14"/>
    <p:sldId id="313" r:id="rId15"/>
    <p:sldId id="312" r:id="rId16"/>
    <p:sldId id="311" r:id="rId17"/>
    <p:sldId id="315" r:id="rId18"/>
    <p:sldId id="314" r:id="rId19"/>
    <p:sldId id="307" r:id="rId20"/>
    <p:sldId id="306" r:id="rId21"/>
    <p:sldId id="326" r:id="rId22"/>
    <p:sldId id="329" r:id="rId23"/>
    <p:sldId id="335" r:id="rId24"/>
    <p:sldId id="334" r:id="rId25"/>
    <p:sldId id="333" r:id="rId26"/>
    <p:sldId id="331" r:id="rId27"/>
    <p:sldId id="339" r:id="rId28"/>
    <p:sldId id="338" r:id="rId29"/>
    <p:sldId id="330" r:id="rId30"/>
    <p:sldId id="344" r:id="rId31"/>
    <p:sldId id="343" r:id="rId32"/>
    <p:sldId id="342" r:id="rId33"/>
    <p:sldId id="341" r:id="rId34"/>
    <p:sldId id="346" r:id="rId35"/>
    <p:sldId id="278" r:id="rId36"/>
    <p:sldId id="277" r:id="rId37"/>
    <p:sldId id="273" r:id="rId38"/>
    <p:sldId id="318" r:id="rId39"/>
    <p:sldId id="324" r:id="rId40"/>
    <p:sldId id="276" r:id="rId41"/>
    <p:sldId id="266" r:id="rId42"/>
    <p:sldId id="257" r:id="rId4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4" d="100"/>
          <a:sy n="64" d="100"/>
        </p:scale>
        <p:origin x="656"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uk-UA" smtClean="0"/>
              <a:t>Зразок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en-US" dirty="0"/>
          </a:p>
        </p:txBody>
      </p:sp>
      <p:sp>
        <p:nvSpPr>
          <p:cNvPr id="4" name="Date Placeholder 3"/>
          <p:cNvSpPr>
            <a:spLocks noGrp="1"/>
          </p:cNvSpPr>
          <p:nvPr>
            <p:ph type="dt" sz="half" idx="10"/>
          </p:nvPr>
        </p:nvSpPr>
        <p:spPr/>
        <p:txBody>
          <a:bodyPr/>
          <a:lstStyle/>
          <a:p>
            <a:fld id="{7E2F93D7-44DB-49B6-8F64-451F77634E06}" type="datetimeFigureOut">
              <a:rPr lang="ru-RU" smtClean="0"/>
              <a:t>18.04.2024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D1AF15E-C7C8-4EE7-9496-70E21C7B18A7}" type="slidenum">
              <a:rPr lang="ru-RU" smtClean="0"/>
              <a:t>‹№›</a:t>
            </a:fld>
            <a:endParaRPr lang="ru-RU"/>
          </a:p>
        </p:txBody>
      </p:sp>
    </p:spTree>
    <p:extLst>
      <p:ext uri="{BB962C8B-B14F-4D97-AF65-F5344CB8AC3E}">
        <p14:creationId xmlns:p14="http://schemas.microsoft.com/office/powerpoint/2010/main" val="550711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7E2F93D7-44DB-49B6-8F64-451F77634E06}" type="datetimeFigureOut">
              <a:rPr lang="ru-RU" smtClean="0"/>
              <a:t>18.04.2024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D1AF15E-C7C8-4EE7-9496-70E21C7B18A7}" type="slidenum">
              <a:rPr lang="ru-RU" smtClean="0"/>
              <a:t>‹№›</a:t>
            </a:fld>
            <a:endParaRPr lang="ru-RU"/>
          </a:p>
        </p:txBody>
      </p:sp>
    </p:spTree>
    <p:extLst>
      <p:ext uri="{BB962C8B-B14F-4D97-AF65-F5344CB8AC3E}">
        <p14:creationId xmlns:p14="http://schemas.microsoft.com/office/powerpoint/2010/main" val="3038110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uk-UA" smtClean="0"/>
              <a:t>Зразок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4" name="Date Placeholder 3"/>
          <p:cNvSpPr>
            <a:spLocks noGrp="1"/>
          </p:cNvSpPr>
          <p:nvPr>
            <p:ph type="dt" sz="half" idx="10"/>
          </p:nvPr>
        </p:nvSpPr>
        <p:spPr/>
        <p:txBody>
          <a:bodyPr/>
          <a:lstStyle/>
          <a:p>
            <a:fld id="{7E2F93D7-44DB-49B6-8F64-451F77634E06}" type="datetimeFigureOut">
              <a:rPr lang="ru-RU" smtClean="0"/>
              <a:t>18.04.2024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D1AF15E-C7C8-4EE7-9496-70E21C7B18A7}" type="slidenum">
              <a:rPr lang="ru-RU" smtClean="0"/>
              <a:t>‹№›</a:t>
            </a:fld>
            <a:endParaRPr lang="ru-RU"/>
          </a:p>
        </p:txBody>
      </p:sp>
    </p:spTree>
    <p:extLst>
      <p:ext uri="{BB962C8B-B14F-4D97-AF65-F5344CB8AC3E}">
        <p14:creationId xmlns:p14="http://schemas.microsoft.com/office/powerpoint/2010/main" val="3604941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uk-UA" smtClean="0"/>
              <a:t>Зразок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uk-UA" smtClean="0"/>
              <a:t>Зразок тексту</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4" name="Date Placeholder 3"/>
          <p:cNvSpPr>
            <a:spLocks noGrp="1"/>
          </p:cNvSpPr>
          <p:nvPr>
            <p:ph type="dt" sz="half" idx="10"/>
          </p:nvPr>
        </p:nvSpPr>
        <p:spPr/>
        <p:txBody>
          <a:bodyPr/>
          <a:lstStyle/>
          <a:p>
            <a:fld id="{7E2F93D7-44DB-49B6-8F64-451F77634E06}" type="datetimeFigureOut">
              <a:rPr lang="ru-RU" smtClean="0"/>
              <a:t>18.04.2024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D1AF15E-C7C8-4EE7-9496-70E21C7B18A7}"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78991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7E2F93D7-44DB-49B6-8F64-451F77634E06}" type="datetimeFigureOut">
              <a:rPr lang="ru-RU" smtClean="0"/>
              <a:t>18.04.2024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D1AF15E-C7C8-4EE7-9496-70E21C7B18A7}" type="slidenum">
              <a:rPr lang="ru-RU" smtClean="0"/>
              <a:t>‹№›</a:t>
            </a:fld>
            <a:endParaRPr lang="ru-RU"/>
          </a:p>
        </p:txBody>
      </p:sp>
    </p:spTree>
    <p:extLst>
      <p:ext uri="{BB962C8B-B14F-4D97-AF65-F5344CB8AC3E}">
        <p14:creationId xmlns:p14="http://schemas.microsoft.com/office/powerpoint/2010/main" val="3113404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uk-UA" smtClean="0"/>
              <a:t>Зразок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E2F93D7-44DB-49B6-8F64-451F77634E06}" type="datetimeFigureOut">
              <a:rPr lang="ru-RU" smtClean="0"/>
              <a:t>18.04.2024</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D1AF15E-C7C8-4EE7-9496-70E21C7B18A7}" type="slidenum">
              <a:rPr lang="ru-RU" smtClean="0"/>
              <a:t>‹№›</a:t>
            </a:fld>
            <a:endParaRPr lang="ru-RU"/>
          </a:p>
        </p:txBody>
      </p:sp>
    </p:spTree>
    <p:extLst>
      <p:ext uri="{BB962C8B-B14F-4D97-AF65-F5344CB8AC3E}">
        <p14:creationId xmlns:p14="http://schemas.microsoft.com/office/powerpoint/2010/main" val="1746920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uk-UA" smtClean="0"/>
              <a:t>Зразок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E2F93D7-44DB-49B6-8F64-451F77634E06}" type="datetimeFigureOut">
              <a:rPr lang="ru-RU" smtClean="0"/>
              <a:t>18.04.2024</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D1AF15E-C7C8-4EE7-9496-70E21C7B18A7}" type="slidenum">
              <a:rPr lang="ru-RU" smtClean="0"/>
              <a:t>‹№›</a:t>
            </a:fld>
            <a:endParaRPr lang="ru-RU"/>
          </a:p>
        </p:txBody>
      </p:sp>
    </p:spTree>
    <p:extLst>
      <p:ext uri="{BB962C8B-B14F-4D97-AF65-F5344CB8AC3E}">
        <p14:creationId xmlns:p14="http://schemas.microsoft.com/office/powerpoint/2010/main" val="1101579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7E2F93D7-44DB-49B6-8F64-451F77634E06}" type="datetimeFigureOut">
              <a:rPr lang="ru-RU" smtClean="0"/>
              <a:t>18.04.2024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D1AF15E-C7C8-4EE7-9496-70E21C7B18A7}" type="slidenum">
              <a:rPr lang="ru-RU" smtClean="0"/>
              <a:t>‹№›</a:t>
            </a:fld>
            <a:endParaRPr lang="ru-RU"/>
          </a:p>
        </p:txBody>
      </p:sp>
    </p:spTree>
    <p:extLst>
      <p:ext uri="{BB962C8B-B14F-4D97-AF65-F5344CB8AC3E}">
        <p14:creationId xmlns:p14="http://schemas.microsoft.com/office/powerpoint/2010/main" val="1312491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uk-UA" smtClean="0"/>
              <a:t>Зразок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7E2F93D7-44DB-49B6-8F64-451F77634E06}" type="datetimeFigureOut">
              <a:rPr lang="ru-RU" smtClean="0"/>
              <a:t>18.04.2024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D1AF15E-C7C8-4EE7-9496-70E21C7B18A7}" type="slidenum">
              <a:rPr lang="ru-RU" smtClean="0"/>
              <a:t>‹№›</a:t>
            </a:fld>
            <a:endParaRPr lang="ru-RU"/>
          </a:p>
        </p:txBody>
      </p:sp>
    </p:spTree>
    <p:extLst>
      <p:ext uri="{BB962C8B-B14F-4D97-AF65-F5344CB8AC3E}">
        <p14:creationId xmlns:p14="http://schemas.microsoft.com/office/powerpoint/2010/main" val="1230643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3"/>
          <p:cNvSpPr>
            <a:spLocks noGrp="1"/>
          </p:cNvSpPr>
          <p:nvPr>
            <p:ph type="dt" sz="half" idx="10"/>
          </p:nvPr>
        </p:nvSpPr>
        <p:spPr/>
        <p:txBody>
          <a:bodyPr/>
          <a:lstStyle/>
          <a:p>
            <a:fld id="{7E2F93D7-44DB-49B6-8F64-451F77634E06}" type="datetimeFigureOut">
              <a:rPr lang="ru-RU" smtClean="0"/>
              <a:t>18.04.2024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D1AF15E-C7C8-4EE7-9496-70E21C7B18A7}" type="slidenum">
              <a:rPr lang="ru-RU" smtClean="0"/>
              <a:t>‹№›</a:t>
            </a:fld>
            <a:endParaRPr lang="ru-RU"/>
          </a:p>
        </p:txBody>
      </p:sp>
    </p:spTree>
    <p:extLst>
      <p:ext uri="{BB962C8B-B14F-4D97-AF65-F5344CB8AC3E}">
        <p14:creationId xmlns:p14="http://schemas.microsoft.com/office/powerpoint/2010/main" val="4053085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7E2F93D7-44DB-49B6-8F64-451F77634E06}" type="datetimeFigureOut">
              <a:rPr lang="ru-RU" smtClean="0"/>
              <a:t>18.04.2024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D1AF15E-C7C8-4EE7-9496-70E21C7B18A7}" type="slidenum">
              <a:rPr lang="ru-RU" smtClean="0"/>
              <a:t>‹№›</a:t>
            </a:fld>
            <a:endParaRPr lang="ru-RU"/>
          </a:p>
        </p:txBody>
      </p:sp>
    </p:spTree>
    <p:extLst>
      <p:ext uri="{BB962C8B-B14F-4D97-AF65-F5344CB8AC3E}">
        <p14:creationId xmlns:p14="http://schemas.microsoft.com/office/powerpoint/2010/main" val="3805897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7E2F93D7-44DB-49B6-8F64-451F77634E06}" type="datetimeFigureOut">
              <a:rPr lang="ru-RU" smtClean="0"/>
              <a:t>18.04.2024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D1AF15E-C7C8-4EE7-9496-70E21C7B18A7}" type="slidenum">
              <a:rPr lang="ru-RU" smtClean="0"/>
              <a:t>‹№›</a:t>
            </a:fld>
            <a:endParaRPr lang="ru-RU"/>
          </a:p>
        </p:txBody>
      </p:sp>
    </p:spTree>
    <p:extLst>
      <p:ext uri="{BB962C8B-B14F-4D97-AF65-F5344CB8AC3E}">
        <p14:creationId xmlns:p14="http://schemas.microsoft.com/office/powerpoint/2010/main" val="689342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smtClean="0"/>
              <a:t>Зразок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7E2F93D7-44DB-49B6-8F64-451F77634E06}" type="datetimeFigureOut">
              <a:rPr lang="ru-RU" smtClean="0"/>
              <a:t>18.04.2024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D1AF15E-C7C8-4EE7-9496-70E21C7B18A7}" type="slidenum">
              <a:rPr lang="ru-RU" smtClean="0"/>
              <a:t>‹№›</a:t>
            </a:fld>
            <a:endParaRPr lang="ru-RU"/>
          </a:p>
        </p:txBody>
      </p:sp>
    </p:spTree>
    <p:extLst>
      <p:ext uri="{BB962C8B-B14F-4D97-AF65-F5344CB8AC3E}">
        <p14:creationId xmlns:p14="http://schemas.microsoft.com/office/powerpoint/2010/main" val="3580780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7" name="Date Placeholder 2"/>
          <p:cNvSpPr>
            <a:spLocks noGrp="1"/>
          </p:cNvSpPr>
          <p:nvPr>
            <p:ph type="dt" sz="half" idx="10"/>
          </p:nvPr>
        </p:nvSpPr>
        <p:spPr/>
        <p:txBody>
          <a:bodyPr/>
          <a:lstStyle/>
          <a:p>
            <a:fld id="{7E2F93D7-44DB-49B6-8F64-451F77634E06}" type="datetimeFigureOut">
              <a:rPr lang="ru-RU" smtClean="0"/>
              <a:t>18.04.2024</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5D1AF15E-C7C8-4EE7-9496-70E21C7B18A7}" type="slidenum">
              <a:rPr lang="ru-RU" smtClean="0"/>
              <a:t>‹№›</a:t>
            </a:fld>
            <a:endParaRPr lang="ru-RU"/>
          </a:p>
        </p:txBody>
      </p:sp>
    </p:spTree>
    <p:extLst>
      <p:ext uri="{BB962C8B-B14F-4D97-AF65-F5344CB8AC3E}">
        <p14:creationId xmlns:p14="http://schemas.microsoft.com/office/powerpoint/2010/main" val="1856848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E2F93D7-44DB-49B6-8F64-451F77634E06}" type="datetimeFigureOut">
              <a:rPr lang="ru-RU" smtClean="0"/>
              <a:t>18.04.2024</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5D1AF15E-C7C8-4EE7-9496-70E21C7B18A7}" type="slidenum">
              <a:rPr lang="ru-RU" smtClean="0"/>
              <a:t>‹№›</a:t>
            </a:fld>
            <a:endParaRPr lang="ru-RU"/>
          </a:p>
        </p:txBody>
      </p:sp>
    </p:spTree>
    <p:extLst>
      <p:ext uri="{BB962C8B-B14F-4D97-AF65-F5344CB8AC3E}">
        <p14:creationId xmlns:p14="http://schemas.microsoft.com/office/powerpoint/2010/main" val="1184627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uk-UA" smtClean="0"/>
              <a:t>Зразок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7" name="Date Placeholder 4"/>
          <p:cNvSpPr>
            <a:spLocks noGrp="1"/>
          </p:cNvSpPr>
          <p:nvPr>
            <p:ph type="dt" sz="half" idx="10"/>
          </p:nvPr>
        </p:nvSpPr>
        <p:spPr/>
        <p:txBody>
          <a:bodyPr/>
          <a:lstStyle/>
          <a:p>
            <a:fld id="{7E2F93D7-44DB-49B6-8F64-451F77634E06}" type="datetimeFigureOut">
              <a:rPr lang="ru-RU" smtClean="0"/>
              <a:t>18.04.2024</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5D1AF15E-C7C8-4EE7-9496-70E21C7B18A7}" type="slidenum">
              <a:rPr lang="ru-RU" smtClean="0"/>
              <a:t>‹№›</a:t>
            </a:fld>
            <a:endParaRPr lang="ru-RU"/>
          </a:p>
        </p:txBody>
      </p:sp>
    </p:spTree>
    <p:extLst>
      <p:ext uri="{BB962C8B-B14F-4D97-AF65-F5344CB8AC3E}">
        <p14:creationId xmlns:p14="http://schemas.microsoft.com/office/powerpoint/2010/main" val="304611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7E2F93D7-44DB-49B6-8F64-451F77634E06}" type="datetimeFigureOut">
              <a:rPr lang="ru-RU" smtClean="0"/>
              <a:t>18.04.2024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D1AF15E-C7C8-4EE7-9496-70E21C7B18A7}" type="slidenum">
              <a:rPr lang="ru-RU" smtClean="0"/>
              <a:t>‹№›</a:t>
            </a:fld>
            <a:endParaRPr lang="ru-RU"/>
          </a:p>
        </p:txBody>
      </p:sp>
    </p:spTree>
    <p:extLst>
      <p:ext uri="{BB962C8B-B14F-4D97-AF65-F5344CB8AC3E}">
        <p14:creationId xmlns:p14="http://schemas.microsoft.com/office/powerpoint/2010/main" val="654657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uk-UA" smtClean="0"/>
              <a:t>Зразок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E2F93D7-44DB-49B6-8F64-451F77634E06}" type="datetimeFigureOut">
              <a:rPr lang="ru-RU" smtClean="0"/>
              <a:t>18.04.2024</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D1AF15E-C7C8-4EE7-9496-70E21C7B18A7}" type="slidenum">
              <a:rPr lang="ru-RU" smtClean="0"/>
              <a:t>‹№›</a:t>
            </a:fld>
            <a:endParaRPr lang="ru-RU"/>
          </a:p>
        </p:txBody>
      </p:sp>
    </p:spTree>
    <p:extLst>
      <p:ext uri="{BB962C8B-B14F-4D97-AF65-F5344CB8AC3E}">
        <p14:creationId xmlns:p14="http://schemas.microsoft.com/office/powerpoint/2010/main" val="2368849973"/>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facebook.com/reel/637788905134512"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KxtuB68yHfM" TargetMode="Externa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510815" y="184360"/>
            <a:ext cx="9404723" cy="1400530"/>
          </a:xfrm>
          <a:solidFill>
            <a:schemeClr val="accent5">
              <a:lumMod val="50000"/>
            </a:schemeClr>
          </a:solidFill>
        </p:spPr>
        <p:txBody>
          <a:bodyPr>
            <a:normAutofit fontScale="90000"/>
          </a:bodyPr>
          <a:lstStyle/>
          <a:p>
            <a:pPr algn="ctr"/>
            <a:r>
              <a:rPr lang="ru-RU" b="1" dirty="0" err="1">
                <a:latin typeface="Times New Roman" panose="02020603050405020304" pitchFamily="18" charset="0"/>
                <a:cs typeface="Times New Roman" panose="02020603050405020304" pitchFamily="18" charset="0"/>
              </a:rPr>
              <a:t>Інклюзивна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освіта</a:t>
            </a:r>
            <a:r>
              <a:rPr lang="ru-RU" b="1" dirty="0">
                <a:latin typeface="Times New Roman" panose="02020603050405020304" pitchFamily="18" charset="0"/>
                <a:cs typeface="Times New Roman" panose="02020603050405020304" pitchFamily="18" charset="0"/>
              </a:rPr>
              <a:t> в </a:t>
            </a:r>
            <a:r>
              <a:rPr lang="ru-RU" b="1" dirty="0" err="1">
                <a:latin typeface="Times New Roman" panose="02020603050405020304" pitchFamily="18" charset="0"/>
                <a:cs typeface="Times New Roman" panose="02020603050405020304" pitchFamily="18" charset="0"/>
              </a:rPr>
              <a:t>умовах</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воєнного</a:t>
            </a:r>
            <a:r>
              <a:rPr lang="ru-RU" b="1" dirty="0">
                <a:latin typeface="Times New Roman" panose="02020603050405020304" pitchFamily="18" charset="0"/>
                <a:cs typeface="Times New Roman" panose="02020603050405020304" pitchFamily="18" charset="0"/>
              </a:rPr>
              <a:t> часу: </a:t>
            </a:r>
            <a:r>
              <a:rPr lang="ru-RU" b="1" dirty="0" err="1">
                <a:latin typeface="Times New Roman" panose="02020603050405020304" pitchFamily="18" charset="0"/>
                <a:cs typeface="Times New Roman" panose="02020603050405020304" pitchFamily="18" charset="0"/>
              </a:rPr>
              <a:t>виклики</a:t>
            </a:r>
            <a:r>
              <a:rPr lang="ru-RU" b="1" dirty="0">
                <a:latin typeface="Times New Roman" panose="02020603050405020304" pitchFamily="18" charset="0"/>
                <a:cs typeface="Times New Roman" panose="02020603050405020304" pitchFamily="18" charset="0"/>
              </a:rPr>
              <a:t> та </a:t>
            </a:r>
            <a:r>
              <a:rPr lang="ru-RU" b="1" dirty="0" err="1">
                <a:latin typeface="Times New Roman" panose="02020603050405020304" pitchFamily="18" charset="0"/>
                <a:cs typeface="Times New Roman" panose="02020603050405020304" pitchFamily="18" charset="0"/>
              </a:rPr>
              <a:t>можливості</a:t>
            </a: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pic>
        <p:nvPicPr>
          <p:cNvPr id="7" name="Місце для вмісту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03325" y="2060575"/>
            <a:ext cx="4195763" cy="4195763"/>
          </a:xfrm>
          <a:prstGeom prst="rect">
            <a:avLst/>
          </a:prstGeom>
        </p:spPr>
      </p:pic>
      <p:sp>
        <p:nvSpPr>
          <p:cNvPr id="6" name="Місце для вмісту 5"/>
          <p:cNvSpPr>
            <a:spLocks noGrp="1"/>
          </p:cNvSpPr>
          <p:nvPr>
            <p:ph sz="half" idx="2"/>
          </p:nvPr>
        </p:nvSpPr>
        <p:spPr>
          <a:xfrm>
            <a:off x="7383902" y="2225057"/>
            <a:ext cx="4396341" cy="4200245"/>
          </a:xfrm>
          <a:solidFill>
            <a:schemeClr val="accent5">
              <a:lumMod val="50000"/>
            </a:schemeClr>
          </a:solidFill>
        </p:spPr>
        <p:txBody>
          <a:bodyPr>
            <a:normAutofit lnSpcReduction="10000"/>
          </a:bodyPr>
          <a:lstStyle/>
          <a:p>
            <a:pPr algn="ctr"/>
            <a:r>
              <a:rPr lang="uk-UA" sz="2800" b="1" dirty="0" err="1" smtClean="0">
                <a:latin typeface="Times New Roman" panose="02020603050405020304" pitchFamily="18" charset="0"/>
                <a:cs typeface="Times New Roman" panose="02020603050405020304" pitchFamily="18" charset="0"/>
              </a:rPr>
              <a:t>Войтко</a:t>
            </a:r>
            <a:endParaRPr lang="en-US" sz="2800" b="1" dirty="0" smtClean="0">
              <a:latin typeface="Times New Roman" panose="02020603050405020304" pitchFamily="18" charset="0"/>
              <a:cs typeface="Times New Roman" panose="02020603050405020304" pitchFamily="18" charset="0"/>
            </a:endParaRPr>
          </a:p>
          <a:p>
            <a:pPr algn="ctr"/>
            <a:r>
              <a:rPr lang="uk-UA" sz="2800" b="1" dirty="0" smtClean="0">
                <a:latin typeface="Times New Roman" panose="02020603050405020304" pitchFamily="18" charset="0"/>
                <a:cs typeface="Times New Roman" panose="02020603050405020304" pitchFamily="18" charset="0"/>
              </a:rPr>
              <a:t> Валентина Володимирівна</a:t>
            </a:r>
            <a:r>
              <a:rPr lang="uk-UA" sz="2400" b="1" dirty="0" smtClean="0">
                <a:solidFill>
                  <a:schemeClr val="bg1"/>
                </a:solidFill>
                <a:latin typeface="Times New Roman" panose="02020603050405020304" pitchFamily="18" charset="0"/>
                <a:cs typeface="Times New Roman" panose="02020603050405020304" pitchFamily="18" charset="0"/>
              </a:rPr>
              <a:t>,</a:t>
            </a:r>
          </a:p>
          <a:p>
            <a:pPr algn="ctr"/>
            <a:endParaRPr lang="uk-UA" sz="2400" b="1" dirty="0" smtClean="0">
              <a:solidFill>
                <a:schemeClr val="bg1"/>
              </a:solidFill>
              <a:latin typeface="Times New Roman" panose="02020603050405020304" pitchFamily="18" charset="0"/>
              <a:cs typeface="Times New Roman" panose="02020603050405020304" pitchFamily="18" charset="0"/>
            </a:endParaRPr>
          </a:p>
          <a:p>
            <a:r>
              <a:rPr lang="uk-UA" sz="2400" b="1" i="1" dirty="0" smtClean="0">
                <a:latin typeface="Times New Roman" panose="02020603050405020304" pitchFamily="18" charset="0"/>
                <a:cs typeface="Times New Roman" panose="02020603050405020304" pitchFamily="18" charset="0"/>
              </a:rPr>
              <a:t>кандидат педагогічних наук, старший викладач, психолог</a:t>
            </a:r>
          </a:p>
          <a:p>
            <a:endParaRPr lang="ru-RU" sz="2400" b="1" i="1" dirty="0" smtClean="0">
              <a:latin typeface="Times New Roman" panose="02020603050405020304" pitchFamily="18" charset="0"/>
              <a:cs typeface="Times New Roman" panose="02020603050405020304" pitchFamily="18" charset="0"/>
            </a:endParaRPr>
          </a:p>
          <a:p>
            <a:r>
              <a:rPr lang="en-US" sz="2400" dirty="0" smtClean="0"/>
              <a:t> </a:t>
            </a:r>
            <a:r>
              <a:rPr lang="en-US" sz="2400" dirty="0" smtClean="0">
                <a:solidFill>
                  <a:srgbClr val="FFFF00"/>
                </a:solidFill>
              </a:rPr>
              <a:t>oyo_1956@ukr.net</a:t>
            </a:r>
            <a:endParaRPr lang="ru-RU" sz="2400" dirty="0">
              <a:solidFill>
                <a:srgbClr val="FFFF00"/>
              </a:solidFill>
            </a:endParaRPr>
          </a:p>
        </p:txBody>
      </p:sp>
    </p:spTree>
    <p:extLst>
      <p:ext uri="{BB962C8B-B14F-4D97-AF65-F5344CB8AC3E}">
        <p14:creationId xmlns:p14="http://schemas.microsoft.com/office/powerpoint/2010/main" val="3648457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800" b="1" dirty="0" err="1">
                <a:solidFill>
                  <a:srgbClr val="FFFF00"/>
                </a:solidFill>
                <a:latin typeface="Times New Roman" panose="02020603050405020304" pitchFamily="18" charset="0"/>
                <a:cs typeface="Times New Roman" panose="02020603050405020304" pitchFamily="18" charset="0"/>
              </a:rPr>
              <a:t>Інституційно-правове</a:t>
            </a:r>
            <a:r>
              <a:rPr lang="ru-RU" sz="2800" b="1" dirty="0">
                <a:solidFill>
                  <a:srgbClr val="FFFF00"/>
                </a:solidFill>
                <a:latin typeface="Times New Roman" panose="02020603050405020304" pitchFamily="18" charset="0"/>
                <a:cs typeface="Times New Roman" panose="02020603050405020304" pitchFamily="18" charset="0"/>
              </a:rPr>
              <a:t> </a:t>
            </a:r>
            <a:r>
              <a:rPr lang="ru-RU" sz="2800" b="1" dirty="0" err="1">
                <a:solidFill>
                  <a:srgbClr val="FFFF00"/>
                </a:solidFill>
                <a:latin typeface="Times New Roman" panose="02020603050405020304" pitchFamily="18" charset="0"/>
                <a:cs typeface="Times New Roman" panose="02020603050405020304" pitchFamily="18" charset="0"/>
              </a:rPr>
              <a:t>регулювання</a:t>
            </a:r>
            <a:r>
              <a:rPr lang="ru-RU" sz="2800" b="1" dirty="0">
                <a:solidFill>
                  <a:srgbClr val="FFFF00"/>
                </a:solidFill>
                <a:latin typeface="Times New Roman" panose="02020603050405020304" pitchFamily="18" charset="0"/>
                <a:cs typeface="Times New Roman" panose="02020603050405020304" pitchFamily="18" charset="0"/>
              </a:rPr>
              <a:t> </a:t>
            </a:r>
            <a:r>
              <a:rPr lang="ru-RU" sz="2800" b="1" dirty="0" err="1">
                <a:solidFill>
                  <a:srgbClr val="FFFF00"/>
                </a:solidFill>
                <a:latin typeface="Times New Roman" panose="02020603050405020304" pitchFamily="18" charset="0"/>
                <a:cs typeface="Times New Roman" panose="02020603050405020304" pitchFamily="18" charset="0"/>
              </a:rPr>
              <a:t>системи</a:t>
            </a:r>
            <a:r>
              <a:rPr lang="ru-RU" sz="2800" b="1" dirty="0">
                <a:solidFill>
                  <a:srgbClr val="FFFF00"/>
                </a:solidFill>
                <a:latin typeface="Times New Roman" panose="02020603050405020304" pitchFamily="18" charset="0"/>
                <a:cs typeface="Times New Roman" panose="02020603050405020304" pitchFamily="18" charset="0"/>
              </a:rPr>
              <a:t> </a:t>
            </a:r>
            <a:r>
              <a:rPr lang="ru-RU" sz="2800" b="1" dirty="0" err="1">
                <a:solidFill>
                  <a:srgbClr val="FFFF00"/>
                </a:solidFill>
                <a:latin typeface="Times New Roman" panose="02020603050405020304" pitchFamily="18" charset="0"/>
                <a:cs typeface="Times New Roman" panose="02020603050405020304" pitchFamily="18" charset="0"/>
              </a:rPr>
              <a:t>освіти</a:t>
            </a:r>
            <a:r>
              <a:rPr lang="ru-RU" sz="2800" b="1" dirty="0">
                <a:solidFill>
                  <a:srgbClr val="FFFF00"/>
                </a:solidFill>
                <a:latin typeface="Times New Roman" panose="02020603050405020304" pitchFamily="18" charset="0"/>
                <a:cs typeface="Times New Roman" panose="02020603050405020304" pitchFamily="18" charset="0"/>
              </a:rPr>
              <a:t/>
            </a:r>
            <a:br>
              <a:rPr lang="ru-RU" sz="2800" b="1" dirty="0">
                <a:solidFill>
                  <a:srgbClr val="FFFF00"/>
                </a:solidFill>
                <a:latin typeface="Times New Roman" panose="02020603050405020304" pitchFamily="18" charset="0"/>
                <a:cs typeface="Times New Roman" panose="02020603050405020304" pitchFamily="18" charset="0"/>
              </a:rPr>
            </a:br>
            <a:r>
              <a:rPr lang="ru-RU" sz="2800" b="1" dirty="0">
                <a:solidFill>
                  <a:srgbClr val="FFFF00"/>
                </a:solidFill>
                <a:latin typeface="Times New Roman" panose="02020603050405020304" pitchFamily="18" charset="0"/>
                <a:cs typeface="Times New Roman" panose="02020603050405020304" pitchFamily="18" charset="0"/>
              </a:rPr>
              <a:t>в </a:t>
            </a:r>
            <a:r>
              <a:rPr lang="ru-RU" sz="2800" b="1" dirty="0" err="1">
                <a:solidFill>
                  <a:srgbClr val="FFFF00"/>
                </a:solidFill>
                <a:latin typeface="Times New Roman" panose="02020603050405020304" pitchFamily="18" charset="0"/>
                <a:cs typeface="Times New Roman" panose="02020603050405020304" pitchFamily="18" charset="0"/>
              </a:rPr>
              <a:t>умовах</a:t>
            </a:r>
            <a:r>
              <a:rPr lang="ru-RU" sz="2800" b="1" dirty="0">
                <a:solidFill>
                  <a:srgbClr val="FFFF00"/>
                </a:solidFill>
                <a:latin typeface="Times New Roman" panose="02020603050405020304" pitchFamily="18" charset="0"/>
                <a:cs typeface="Times New Roman" panose="02020603050405020304" pitchFamily="18" charset="0"/>
              </a:rPr>
              <a:t> </a:t>
            </a:r>
            <a:r>
              <a:rPr lang="ru-RU" sz="2800" b="1" dirty="0" err="1">
                <a:solidFill>
                  <a:srgbClr val="FFFF00"/>
                </a:solidFill>
                <a:latin typeface="Times New Roman" panose="02020603050405020304" pitchFamily="18" charset="0"/>
                <a:cs typeface="Times New Roman" panose="02020603050405020304" pitchFamily="18" charset="0"/>
              </a:rPr>
              <a:t>воєнного</a:t>
            </a:r>
            <a:r>
              <a:rPr lang="ru-RU" sz="2800" b="1" dirty="0">
                <a:solidFill>
                  <a:srgbClr val="FFFF00"/>
                </a:solidFill>
                <a:latin typeface="Times New Roman" panose="02020603050405020304" pitchFamily="18" charset="0"/>
                <a:cs typeface="Times New Roman" panose="02020603050405020304" pitchFamily="18" charset="0"/>
              </a:rPr>
              <a:t> стану</a:t>
            </a:r>
            <a:endParaRPr lang="ru-RU" sz="2800" dirty="0">
              <a:solidFill>
                <a:srgbClr val="FFFF00"/>
              </a:solidFill>
              <a:latin typeface="Times New Roman" panose="02020603050405020304" pitchFamily="18" charset="0"/>
              <a:cs typeface="Times New Roman" panose="02020603050405020304" pitchFamily="18" charset="0"/>
            </a:endParaRPr>
          </a:p>
        </p:txBody>
      </p:sp>
      <p:sp>
        <p:nvSpPr>
          <p:cNvPr id="3" name="Місце для вмісту 2"/>
          <p:cNvSpPr>
            <a:spLocks noGrp="1"/>
          </p:cNvSpPr>
          <p:nvPr>
            <p:ph idx="1"/>
          </p:nvPr>
        </p:nvSpPr>
        <p:spPr>
          <a:xfrm>
            <a:off x="178904" y="1600200"/>
            <a:ext cx="11628783" cy="4648199"/>
          </a:xfrm>
        </p:spPr>
        <p:txBody>
          <a:bodyPr>
            <a:noAutofit/>
          </a:bodyPr>
          <a:lstStyle/>
          <a:p>
            <a:pPr indent="641350"/>
            <a:r>
              <a:rPr lang="ru-RU" sz="2800" dirty="0" err="1">
                <a:latin typeface="Times New Roman" panose="02020603050405020304" pitchFamily="18" charset="0"/>
                <a:cs typeface="Times New Roman" panose="02020603050405020304" pitchFamily="18" charset="0"/>
              </a:rPr>
              <a:t>Упродовж</a:t>
            </a:r>
            <a:r>
              <a:rPr lang="ru-RU" sz="2800" dirty="0">
                <a:latin typeface="Times New Roman" panose="02020603050405020304" pitchFamily="18" charset="0"/>
                <a:cs typeface="Times New Roman" panose="02020603050405020304" pitchFamily="18" charset="0"/>
              </a:rPr>
              <a:t> короткого часу в </a:t>
            </a:r>
            <a:r>
              <a:rPr lang="ru-RU" sz="2800" dirty="0" err="1">
                <a:latin typeface="Times New Roman" panose="02020603050405020304" pitchFamily="18" charset="0"/>
                <a:cs typeface="Times New Roman" panose="02020603050405020304" pitchFamily="18" charset="0"/>
              </a:rPr>
              <a:t>Україні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було</a:t>
            </a:r>
            <a:r>
              <a:rPr lang="ru-RU" sz="2800" dirty="0">
                <a:latin typeface="Times New Roman" panose="02020603050405020304" pitchFamily="18" charset="0"/>
                <a:cs typeface="Times New Roman" panose="02020603050405020304" pitchFamily="18" charset="0"/>
              </a:rPr>
              <a:t> сформовано засади </a:t>
            </a:r>
            <a:r>
              <a:rPr lang="ru-RU" sz="2800" dirty="0" err="1" smtClean="0">
                <a:latin typeface="Times New Roman" panose="02020603050405020304" pitchFamily="18" charset="0"/>
                <a:cs typeface="Times New Roman" panose="02020603050405020304" pitchFamily="18" charset="0"/>
              </a:rPr>
              <a:t>інституційно</a:t>
            </a:r>
            <a:r>
              <a:rPr lang="ru-RU" sz="2800" dirty="0" smtClean="0">
                <a:latin typeface="Times New Roman" panose="02020603050405020304" pitchFamily="18" charset="0"/>
                <a:cs typeface="Times New Roman" panose="02020603050405020304" pitchFamily="18" charset="0"/>
              </a:rPr>
              <a:t>-правового </a:t>
            </a:r>
            <a:r>
              <a:rPr lang="ru-RU" sz="2800" dirty="0" err="1">
                <a:latin typeface="Times New Roman" panose="02020603050405020304" pitchFamily="18" charset="0"/>
                <a:cs typeface="Times New Roman" panose="02020603050405020304" pitchFamily="18" charset="0"/>
              </a:rPr>
              <a:t>регулювання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освітньої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сфери</a:t>
            </a:r>
            <a:r>
              <a:rPr lang="ru-RU" sz="2800" dirty="0">
                <a:latin typeface="Times New Roman" panose="02020603050405020304" pitchFamily="18" charset="0"/>
                <a:cs typeface="Times New Roman" panose="02020603050405020304" pitchFamily="18" charset="0"/>
              </a:rPr>
              <a:t> на </a:t>
            </a:r>
            <a:r>
              <a:rPr lang="ru-RU" sz="2800" dirty="0" err="1">
                <a:latin typeface="Times New Roman" panose="02020603050405020304" pitchFamily="18" charset="0"/>
                <a:cs typeface="Times New Roman" panose="02020603050405020304" pitchFamily="18" charset="0"/>
              </a:rPr>
              <a:t>період</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дії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воєнного</a:t>
            </a:r>
            <a:r>
              <a:rPr lang="ru-RU" sz="2800" dirty="0">
                <a:latin typeface="Times New Roman" panose="02020603050405020304" pitchFamily="18" charset="0"/>
                <a:cs typeface="Times New Roman" panose="02020603050405020304" pitchFamily="18" charset="0"/>
              </a:rPr>
              <a:t> стану</a:t>
            </a:r>
            <a:r>
              <a:rPr lang="ru-RU" sz="2800" dirty="0" smtClean="0">
                <a:latin typeface="Times New Roman" panose="02020603050405020304" pitchFamily="18" charset="0"/>
                <a:cs typeface="Times New Roman" panose="02020603050405020304" pitchFamily="18" charset="0"/>
              </a:rPr>
              <a:t>.</a:t>
            </a:r>
          </a:p>
          <a:p>
            <a:pPr indent="641350"/>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Таке</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регулювання</a:t>
            </a:r>
            <a:r>
              <a:rPr lang="ru-RU" sz="2800" dirty="0" smtClean="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здійснюється</a:t>
            </a:r>
            <a:r>
              <a:rPr lang="ru-RU" sz="2800" dirty="0">
                <a:latin typeface="Times New Roman" panose="02020603050405020304" pitchFamily="18" charset="0"/>
                <a:cs typeface="Times New Roman" panose="02020603050405020304" pitchFamily="18" charset="0"/>
              </a:rPr>
              <a:t> в межах і </a:t>
            </a:r>
            <a:r>
              <a:rPr lang="ru-RU" sz="2800" dirty="0" err="1">
                <a:latin typeface="Times New Roman" panose="02020603050405020304" pitchFamily="18" charset="0"/>
                <a:cs typeface="Times New Roman" panose="02020603050405020304" pitchFamily="18" charset="0"/>
              </a:rPr>
              <a:t>відповідно</a:t>
            </a:r>
            <a:r>
              <a:rPr lang="ru-RU" sz="2800" dirty="0">
                <a:latin typeface="Times New Roman" panose="02020603050405020304" pitchFamily="18" charset="0"/>
                <a:cs typeface="Times New Roman" panose="02020603050405020304" pitchFamily="18" charset="0"/>
              </a:rPr>
              <a:t> до Закону </a:t>
            </a:r>
            <a:r>
              <a:rPr lang="ru-RU" sz="2800" dirty="0" err="1">
                <a:latin typeface="Times New Roman" panose="02020603050405020304" pitchFamily="18" charset="0"/>
                <a:cs typeface="Times New Roman" panose="02020603050405020304" pitchFamily="18" charset="0"/>
              </a:rPr>
              <a:t>України</a:t>
            </a:r>
            <a:r>
              <a:rPr lang="ru-RU" sz="2800" dirty="0">
                <a:latin typeface="Times New Roman" panose="02020603050405020304" pitchFamily="18" charset="0"/>
                <a:cs typeface="Times New Roman" panose="02020603050405020304" pitchFamily="18" charset="0"/>
              </a:rPr>
              <a:t> «Про </a:t>
            </a:r>
            <a:r>
              <a:rPr lang="ru-RU" sz="2800" dirty="0" err="1" smtClean="0">
                <a:latin typeface="Times New Roman" panose="02020603050405020304" pitchFamily="18" charset="0"/>
                <a:cs typeface="Times New Roman" panose="02020603050405020304" pitchFamily="18" charset="0"/>
              </a:rPr>
              <a:t>правовийрежим</a:t>
            </a:r>
            <a:r>
              <a:rPr lang="ru-RU" sz="2800" dirty="0" smtClean="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воєнного</a:t>
            </a:r>
            <a:r>
              <a:rPr lang="ru-RU" sz="2800" dirty="0">
                <a:latin typeface="Times New Roman" panose="02020603050405020304" pitchFamily="18" charset="0"/>
                <a:cs typeface="Times New Roman" panose="02020603050405020304" pitchFamily="18" charset="0"/>
              </a:rPr>
              <a:t> стану» </a:t>
            </a:r>
            <a:r>
              <a:rPr lang="ru-RU" sz="2800" dirty="0" err="1">
                <a:latin typeface="Times New Roman" panose="02020603050405020304" pitchFamily="18" charset="0"/>
                <a:cs typeface="Times New Roman" panose="02020603050405020304" pitchFamily="18" charset="0"/>
              </a:rPr>
              <a:t>від</a:t>
            </a:r>
            <a:r>
              <a:rPr lang="ru-RU" sz="2800" dirty="0">
                <a:latin typeface="Times New Roman" panose="02020603050405020304" pitchFamily="18" charset="0"/>
                <a:cs typeface="Times New Roman" panose="02020603050405020304" pitchFamily="18" charset="0"/>
              </a:rPr>
              <a:t> 12.05.2015 № 389-VIII (</a:t>
            </a:r>
            <a:r>
              <a:rPr lang="ru-RU" sz="2800" dirty="0" err="1">
                <a:latin typeface="Times New Roman" panose="02020603050405020304" pitchFamily="18" charset="0"/>
                <a:cs typeface="Times New Roman" panose="02020603050405020304" pitchFamily="18" charset="0"/>
              </a:rPr>
              <a:t>зі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змінами</a:t>
            </a:r>
            <a:r>
              <a:rPr lang="ru-RU" sz="2800" dirty="0">
                <a:latin typeface="Times New Roman" panose="02020603050405020304" pitchFamily="18" charset="0"/>
                <a:cs typeface="Times New Roman" panose="02020603050405020304" pitchFamily="18" charset="0"/>
              </a:rPr>
              <a:t> та </a:t>
            </a:r>
            <a:r>
              <a:rPr lang="ru-RU" sz="2800" dirty="0" err="1">
                <a:latin typeface="Times New Roman" panose="02020603050405020304" pitchFamily="18" charset="0"/>
                <a:cs typeface="Times New Roman" panose="02020603050405020304" pitchFamily="18" charset="0"/>
              </a:rPr>
              <a:t>доповненнями</a:t>
            </a:r>
            <a:r>
              <a:rPr lang="ru-RU" sz="2800" dirty="0" smtClean="0">
                <a:latin typeface="Times New Roman" panose="02020603050405020304" pitchFamily="18" charset="0"/>
                <a:cs typeface="Times New Roman" panose="02020603050405020304" pitchFamily="18" charset="0"/>
              </a:rPr>
              <a:t>), Указу </a:t>
            </a:r>
            <a:r>
              <a:rPr lang="ru-RU" sz="2800" dirty="0">
                <a:latin typeface="Times New Roman" panose="02020603050405020304" pitchFamily="18" charset="0"/>
                <a:cs typeface="Times New Roman" panose="02020603050405020304" pitchFamily="18" charset="0"/>
              </a:rPr>
              <a:t>Президента </a:t>
            </a:r>
            <a:r>
              <a:rPr lang="ru-RU" sz="2800" dirty="0" err="1">
                <a:latin typeface="Times New Roman" panose="02020603050405020304" pitchFamily="18" charset="0"/>
                <a:cs typeface="Times New Roman" panose="02020603050405020304" pitchFamily="18" charset="0"/>
              </a:rPr>
              <a:t>України</a:t>
            </a:r>
            <a:r>
              <a:rPr lang="ru-RU" sz="2800" dirty="0">
                <a:latin typeface="Times New Roman" panose="02020603050405020304" pitchFamily="18" charset="0"/>
                <a:cs typeface="Times New Roman" panose="02020603050405020304" pitchFamily="18" charset="0"/>
              </a:rPr>
              <a:t> «Про </a:t>
            </a:r>
            <a:r>
              <a:rPr lang="ru-RU" sz="2800" dirty="0" err="1">
                <a:latin typeface="Times New Roman" panose="02020603050405020304" pitchFamily="18" charset="0"/>
                <a:cs typeface="Times New Roman" panose="02020603050405020304" pitchFamily="18" charset="0"/>
              </a:rPr>
              <a:t>введення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воєнного</a:t>
            </a:r>
            <a:r>
              <a:rPr lang="ru-RU" sz="2800" dirty="0">
                <a:latin typeface="Times New Roman" panose="02020603050405020304" pitchFamily="18" charset="0"/>
                <a:cs typeface="Times New Roman" panose="02020603050405020304" pitchFamily="18" charset="0"/>
              </a:rPr>
              <a:t> стану в </a:t>
            </a:r>
            <a:r>
              <a:rPr lang="ru-RU" sz="2800" dirty="0" err="1">
                <a:latin typeface="Times New Roman" panose="02020603050405020304" pitchFamily="18" charset="0"/>
                <a:cs typeface="Times New Roman" panose="02020603050405020304" pitchFamily="18" charset="0"/>
              </a:rPr>
              <a:t>Україні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a:t>
            </a:r>
            <a:r>
              <a:rPr lang="ru-RU"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24.02.2022 № </a:t>
            </a:r>
            <a:r>
              <a:rPr lang="ru-RU" sz="2800" dirty="0">
                <a:latin typeface="Times New Roman" panose="02020603050405020304" pitchFamily="18" charset="0"/>
                <a:cs typeface="Times New Roman" panose="02020603050405020304" pitchFamily="18" charset="0"/>
              </a:rPr>
              <a:t>64/202210, </a:t>
            </a:r>
            <a:r>
              <a:rPr lang="ru-RU" sz="2800" dirty="0" err="1">
                <a:latin typeface="Times New Roman" panose="02020603050405020304" pitchFamily="18" charset="0"/>
                <a:cs typeface="Times New Roman" panose="02020603050405020304" pitchFamily="18" charset="0"/>
              </a:rPr>
              <a:t>затвердженого</a:t>
            </a:r>
            <a:r>
              <a:rPr lang="ru-RU" sz="2800" dirty="0">
                <a:latin typeface="Times New Roman" panose="02020603050405020304" pitchFamily="18" charset="0"/>
                <a:cs typeface="Times New Roman" panose="02020603050405020304" pitchFamily="18" charset="0"/>
              </a:rPr>
              <a:t> Законом </a:t>
            </a:r>
            <a:r>
              <a:rPr lang="ru-RU" sz="2800" dirty="0" err="1">
                <a:latin typeface="Times New Roman" panose="02020603050405020304" pitchFamily="18" charset="0"/>
                <a:cs typeface="Times New Roman" panose="02020603050405020304" pitchFamily="18" charset="0"/>
              </a:rPr>
              <a:t>України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a:t>
            </a:r>
            <a:r>
              <a:rPr lang="ru-RU" sz="2800" dirty="0">
                <a:latin typeface="Times New Roman" panose="02020603050405020304" pitchFamily="18" charset="0"/>
                <a:cs typeface="Times New Roman" panose="02020603050405020304" pitchFamily="18" charset="0"/>
              </a:rPr>
              <a:t> 24.02.2022 № 2102-IX, а </a:t>
            </a:r>
            <a:r>
              <a:rPr lang="ru-RU" sz="2800" dirty="0" err="1" smtClean="0">
                <a:latin typeface="Times New Roman" panose="02020603050405020304" pitchFamily="18" charset="0"/>
                <a:cs typeface="Times New Roman" panose="02020603050405020304" pitchFamily="18" charset="0"/>
              </a:rPr>
              <a:t>також</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згідно</a:t>
            </a:r>
            <a:r>
              <a:rPr lang="ru-RU" sz="2800"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з </a:t>
            </a:r>
            <a:r>
              <a:rPr lang="ru-RU" sz="2800" dirty="0" err="1">
                <a:latin typeface="Times New Roman" panose="02020603050405020304" pitchFamily="18" charset="0"/>
                <a:cs typeface="Times New Roman" panose="02020603050405020304" pitchFamily="18" charset="0"/>
              </a:rPr>
              <a:t>іншими</a:t>
            </a:r>
            <a:r>
              <a:rPr lang="ru-RU" sz="2800" dirty="0">
                <a:latin typeface="Times New Roman" panose="02020603050405020304" pitchFamily="18" charset="0"/>
                <a:cs typeface="Times New Roman" panose="02020603050405020304" pitchFamily="18" charset="0"/>
              </a:rPr>
              <a:t> нормативно-</a:t>
            </a:r>
            <a:r>
              <a:rPr lang="ru-RU" sz="2800" dirty="0" err="1">
                <a:latin typeface="Times New Roman" panose="02020603050405020304" pitchFamily="18" charset="0"/>
                <a:cs typeface="Times New Roman" panose="02020603050405020304" pitchFamily="18" charset="0"/>
              </a:rPr>
              <a:t>правовими</a:t>
            </a:r>
            <a:r>
              <a:rPr lang="ru-RU" sz="2800" dirty="0">
                <a:latin typeface="Times New Roman" panose="02020603050405020304" pitchFamily="18" charset="0"/>
                <a:cs typeface="Times New Roman" panose="02020603050405020304" pitchFamily="18" charset="0"/>
              </a:rPr>
              <a:t> актами </a:t>
            </a:r>
            <a:r>
              <a:rPr lang="ru-RU" sz="2800" dirty="0" err="1">
                <a:latin typeface="Times New Roman" panose="02020603050405020304" pitchFamily="18" charset="0"/>
                <a:cs typeface="Times New Roman" panose="02020603050405020304" pitchFamily="18" charset="0"/>
              </a:rPr>
              <a:t>України</a:t>
            </a:r>
            <a:r>
              <a:rPr lang="ru-RU" sz="2800" dirty="0" smtClean="0">
                <a:latin typeface="Times New Roman" panose="02020603050405020304" pitchFamily="18" charset="0"/>
                <a:cs typeface="Times New Roman" panose="02020603050405020304" pitchFamily="18" charset="0"/>
              </a:rPr>
              <a:t>.</a:t>
            </a:r>
          </a:p>
          <a:p>
            <a:pPr indent="641350"/>
            <a:r>
              <a:rPr lang="en-US" sz="2800" i="1" dirty="0">
                <a:solidFill>
                  <a:schemeClr val="bg1"/>
                </a:solidFill>
                <a:latin typeface="Times New Roman" panose="02020603050405020304" pitchFamily="18" charset="0"/>
                <a:cs typeface="Times New Roman" panose="02020603050405020304" pitchFamily="18" charset="0"/>
              </a:rPr>
              <a:t>mon.gov.ua › media › </a:t>
            </a:r>
            <a:r>
              <a:rPr lang="en-US" sz="2800" i="1" dirty="0" err="1">
                <a:solidFill>
                  <a:schemeClr val="bg1"/>
                </a:solidFill>
                <a:latin typeface="Times New Roman" panose="02020603050405020304" pitchFamily="18" charset="0"/>
                <a:cs typeface="Times New Roman" panose="02020603050405020304" pitchFamily="18" charset="0"/>
              </a:rPr>
              <a:t>Mizhn.serpn.ped.nauk-prakt</a:t>
            </a:r>
            <a:r>
              <a:rPr lang="en-US" sz="2800" i="1" dirty="0">
                <a:solidFill>
                  <a:schemeClr val="bg1"/>
                </a:solidFill>
                <a:latin typeface="Times New Roman" panose="02020603050405020304" pitchFamily="18" charset="0"/>
                <a:cs typeface="Times New Roman" panose="02020603050405020304" pitchFamily="18" charset="0"/>
              </a:rPr>
              <a:t>.</a:t>
            </a:r>
            <a:r>
              <a:rPr lang="ru-RU"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konferentsiya</a:t>
            </a:r>
            <a:endParaRPr lang="uk-UA" sz="2800" i="1" dirty="0">
              <a:solidFill>
                <a:schemeClr val="bg1"/>
              </a:solidFill>
              <a:latin typeface="Times New Roman" panose="02020603050405020304" pitchFamily="18" charset="0"/>
              <a:cs typeface="Times New Roman" panose="02020603050405020304" pitchFamily="18" charset="0"/>
            </a:endParaRPr>
          </a:p>
          <a:p>
            <a:pPr indent="641350"/>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7840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745503" y="496958"/>
            <a:ext cx="10535410" cy="5821016"/>
          </a:xfrm>
        </p:spPr>
        <p:txBody>
          <a:bodyPr/>
          <a:lstStyle/>
          <a:p>
            <a:endParaRPr lang="ru-RU" dirty="0" smtClean="0"/>
          </a:p>
          <a:p>
            <a:endParaRPr lang="ru-RU" dirty="0"/>
          </a:p>
          <a:p>
            <a:r>
              <a:rPr lang="ru-RU" dirty="0" smtClean="0">
                <a:solidFill>
                  <a:srgbClr val="FFFF00"/>
                </a:solidFill>
              </a:rPr>
              <a:t>…..</a:t>
            </a:r>
            <a:r>
              <a:rPr lang="ru-RU" sz="3600" dirty="0" smtClean="0">
                <a:solidFill>
                  <a:srgbClr val="FFFF00"/>
                </a:solidFill>
                <a:latin typeface="Times New Roman" panose="02020603050405020304" pitchFamily="18" charset="0"/>
                <a:cs typeface="Times New Roman" panose="02020603050405020304" pitchFamily="18" charset="0"/>
              </a:rPr>
              <a:t>на </a:t>
            </a:r>
            <a:r>
              <a:rPr lang="ru-RU" sz="3600" dirty="0" err="1">
                <a:solidFill>
                  <a:srgbClr val="FFFF00"/>
                </a:solidFill>
                <a:latin typeface="Times New Roman" panose="02020603050405020304" pitchFamily="18" charset="0"/>
                <a:cs typeface="Times New Roman" panose="02020603050405020304" pitchFamily="18" charset="0"/>
              </a:rPr>
              <a:t>період</a:t>
            </a:r>
            <a:r>
              <a:rPr lang="ru-RU" sz="3600" dirty="0">
                <a:solidFill>
                  <a:srgbClr val="FFFF00"/>
                </a:solidFill>
                <a:latin typeface="Times New Roman" panose="02020603050405020304" pitchFamily="18" charset="0"/>
                <a:cs typeface="Times New Roman" panose="02020603050405020304" pitchFamily="18" charset="0"/>
              </a:rPr>
              <a:t> </a:t>
            </a:r>
            <a:r>
              <a:rPr lang="ru-RU" sz="3600" dirty="0" err="1">
                <a:solidFill>
                  <a:srgbClr val="FFFF00"/>
                </a:solidFill>
                <a:latin typeface="Times New Roman" panose="02020603050405020304" pitchFamily="18" charset="0"/>
                <a:cs typeface="Times New Roman" panose="02020603050405020304" pitchFamily="18" charset="0"/>
              </a:rPr>
              <a:t>дії</a:t>
            </a:r>
            <a:r>
              <a:rPr lang="ru-RU" sz="3600" dirty="0">
                <a:solidFill>
                  <a:srgbClr val="FFFF00"/>
                </a:solidFill>
                <a:latin typeface="Times New Roman" panose="02020603050405020304" pitchFamily="18" charset="0"/>
                <a:cs typeface="Times New Roman" panose="02020603050405020304" pitchFamily="18" charset="0"/>
              </a:rPr>
              <a:t> </a:t>
            </a:r>
            <a:r>
              <a:rPr lang="ru-RU" sz="3600" dirty="0" err="1">
                <a:solidFill>
                  <a:srgbClr val="FFFF00"/>
                </a:solidFill>
                <a:latin typeface="Times New Roman" panose="02020603050405020304" pitchFamily="18" charset="0"/>
                <a:cs typeface="Times New Roman" panose="02020603050405020304" pitchFamily="18" charset="0"/>
              </a:rPr>
              <a:t>воєнного</a:t>
            </a:r>
            <a:r>
              <a:rPr lang="ru-RU" sz="3600" dirty="0">
                <a:solidFill>
                  <a:srgbClr val="FFFF00"/>
                </a:solidFill>
                <a:latin typeface="Times New Roman" panose="02020603050405020304" pitchFamily="18" charset="0"/>
                <a:cs typeface="Times New Roman" panose="02020603050405020304" pitchFamily="18" charset="0"/>
              </a:rPr>
              <a:t> стану МОН </a:t>
            </a:r>
            <a:r>
              <a:rPr lang="ru-RU" sz="3600" dirty="0" smtClean="0">
                <a:solidFill>
                  <a:srgbClr val="FFFF00"/>
                </a:solidFill>
                <a:latin typeface="Times New Roman" panose="02020603050405020304" pitchFamily="18" charset="0"/>
                <a:cs typeface="Times New Roman" panose="02020603050405020304" pitchFamily="18" charset="0"/>
              </a:rPr>
              <a:t>у </a:t>
            </a:r>
            <a:r>
              <a:rPr lang="ru-RU" sz="3600" dirty="0" err="1" smtClean="0">
                <a:solidFill>
                  <a:srgbClr val="FFFF00"/>
                </a:solidFill>
                <a:latin typeface="Times New Roman" panose="02020603050405020304" pitchFamily="18" charset="0"/>
                <a:cs typeface="Times New Roman" panose="02020603050405020304" pitchFamily="18" charset="0"/>
              </a:rPr>
              <a:t>нових</a:t>
            </a:r>
            <a:r>
              <a:rPr lang="ru-RU" sz="3600" dirty="0" smtClean="0">
                <a:solidFill>
                  <a:srgbClr val="FFFF00"/>
                </a:solidFill>
                <a:latin typeface="Times New Roman" panose="02020603050405020304" pitchFamily="18" charset="0"/>
                <a:cs typeface="Times New Roman" panose="02020603050405020304" pitchFamily="18" charset="0"/>
              </a:rPr>
              <a:t> </a:t>
            </a:r>
            <a:r>
              <a:rPr lang="ru-RU" sz="3600" dirty="0" err="1">
                <a:solidFill>
                  <a:srgbClr val="FFFF00"/>
                </a:solidFill>
                <a:latin typeface="Times New Roman" panose="02020603050405020304" pitchFamily="18" charset="0"/>
                <a:cs typeface="Times New Roman" panose="02020603050405020304" pitchFamily="18" charset="0"/>
              </a:rPr>
              <a:t>умовах</a:t>
            </a:r>
            <a:r>
              <a:rPr lang="ru-RU" sz="3600" dirty="0">
                <a:solidFill>
                  <a:srgbClr val="FFFF00"/>
                </a:solidFill>
                <a:latin typeface="Times New Roman" panose="02020603050405020304" pitchFamily="18" charset="0"/>
                <a:cs typeface="Times New Roman" panose="02020603050405020304" pitchFamily="18" charset="0"/>
              </a:rPr>
              <a:t> </a:t>
            </a:r>
            <a:r>
              <a:rPr lang="ru-RU" sz="3600" dirty="0" err="1">
                <a:solidFill>
                  <a:srgbClr val="FFFF00"/>
                </a:solidFill>
                <a:latin typeface="Times New Roman" panose="02020603050405020304" pitchFamily="18" charset="0"/>
                <a:cs typeface="Times New Roman" panose="02020603050405020304" pitchFamily="18" charset="0"/>
              </a:rPr>
              <a:t>продовжує</a:t>
            </a:r>
            <a:r>
              <a:rPr lang="ru-RU" sz="3600" dirty="0">
                <a:solidFill>
                  <a:srgbClr val="FFFF00"/>
                </a:solidFill>
                <a:latin typeface="Times New Roman" panose="02020603050405020304" pitchFamily="18" charset="0"/>
                <a:cs typeface="Times New Roman" panose="02020603050405020304" pitchFamily="18" charset="0"/>
              </a:rPr>
              <a:t> </a:t>
            </a:r>
            <a:r>
              <a:rPr lang="ru-RU" sz="3600" dirty="0" err="1">
                <a:solidFill>
                  <a:srgbClr val="FFFF00"/>
                </a:solidFill>
                <a:latin typeface="Times New Roman" panose="02020603050405020304" pitchFamily="18" charset="0"/>
                <a:cs typeface="Times New Roman" panose="02020603050405020304" pitchFamily="18" charset="0"/>
              </a:rPr>
              <a:t>реалізовувати</a:t>
            </a:r>
            <a:r>
              <a:rPr lang="ru-RU" sz="3600" dirty="0">
                <a:solidFill>
                  <a:srgbClr val="FFFF00"/>
                </a:solidFill>
                <a:latin typeface="Times New Roman" panose="02020603050405020304" pitchFamily="18" charset="0"/>
                <a:cs typeface="Times New Roman" panose="02020603050405020304" pitchFamily="18" charset="0"/>
              </a:rPr>
              <a:t> </a:t>
            </a:r>
            <a:r>
              <a:rPr lang="ru-RU" sz="3600" dirty="0" err="1">
                <a:solidFill>
                  <a:srgbClr val="FFFF00"/>
                </a:solidFill>
                <a:latin typeface="Times New Roman" panose="02020603050405020304" pitchFamily="18" charset="0"/>
                <a:cs typeface="Times New Roman" panose="02020603050405020304" pitchFamily="18" charset="0"/>
              </a:rPr>
              <a:t>державну</a:t>
            </a:r>
            <a:r>
              <a:rPr lang="ru-RU" sz="3600" dirty="0">
                <a:solidFill>
                  <a:srgbClr val="FFFF00"/>
                </a:solidFill>
                <a:latin typeface="Times New Roman" panose="02020603050405020304" pitchFamily="18" charset="0"/>
                <a:cs typeface="Times New Roman" panose="02020603050405020304" pitchFamily="18" charset="0"/>
              </a:rPr>
              <a:t> </a:t>
            </a:r>
            <a:r>
              <a:rPr lang="ru-RU" sz="3600" dirty="0" err="1">
                <a:solidFill>
                  <a:srgbClr val="FFFF00"/>
                </a:solidFill>
                <a:latin typeface="Times New Roman" panose="02020603050405020304" pitchFamily="18" charset="0"/>
                <a:cs typeface="Times New Roman" panose="02020603050405020304" pitchFamily="18" charset="0"/>
              </a:rPr>
              <a:t>політику</a:t>
            </a:r>
            <a:r>
              <a:rPr lang="ru-RU" sz="3600" dirty="0">
                <a:solidFill>
                  <a:srgbClr val="FFFF00"/>
                </a:solidFill>
                <a:latin typeface="Times New Roman" panose="02020603050405020304" pitchFamily="18" charset="0"/>
                <a:cs typeface="Times New Roman" panose="02020603050405020304" pitchFamily="18" charset="0"/>
              </a:rPr>
              <a:t> в </a:t>
            </a:r>
            <a:r>
              <a:rPr lang="ru-RU" sz="3600" dirty="0" err="1">
                <a:solidFill>
                  <a:srgbClr val="FFFF00"/>
                </a:solidFill>
                <a:latin typeface="Times New Roman" panose="02020603050405020304" pitchFamily="18" charset="0"/>
                <a:cs typeface="Times New Roman" panose="02020603050405020304" pitchFamily="18" charset="0"/>
              </a:rPr>
              <a:t>сфері</a:t>
            </a:r>
            <a:r>
              <a:rPr lang="ru-RU" sz="3600" dirty="0">
                <a:solidFill>
                  <a:srgbClr val="FFFF00"/>
                </a:solidFill>
                <a:latin typeface="Times New Roman" panose="02020603050405020304" pitchFamily="18" charset="0"/>
                <a:cs typeface="Times New Roman" panose="02020603050405020304" pitchFamily="18" charset="0"/>
              </a:rPr>
              <a:t> </a:t>
            </a:r>
            <a:r>
              <a:rPr lang="ru-RU" sz="3600" dirty="0" err="1" smtClean="0">
                <a:solidFill>
                  <a:srgbClr val="FFFF00"/>
                </a:solidFill>
                <a:latin typeface="Times New Roman" panose="02020603050405020304" pitchFamily="18" charset="0"/>
                <a:cs typeface="Times New Roman" panose="02020603050405020304" pitchFamily="18" charset="0"/>
              </a:rPr>
              <a:t>освіти</a:t>
            </a:r>
            <a:r>
              <a:rPr lang="ru-RU" sz="3600" dirty="0" smtClean="0">
                <a:solidFill>
                  <a:srgbClr val="FFFF00"/>
                </a:solidFill>
                <a:latin typeface="Times New Roman" panose="02020603050405020304" pitchFamily="18" charset="0"/>
                <a:cs typeface="Times New Roman" panose="02020603050405020304" pitchFamily="18" charset="0"/>
              </a:rPr>
              <a:t>, </a:t>
            </a:r>
            <a:r>
              <a:rPr lang="ru-RU" sz="3600" dirty="0" err="1" smtClean="0">
                <a:solidFill>
                  <a:srgbClr val="FFFF00"/>
                </a:solidFill>
                <a:latin typeface="Times New Roman" panose="02020603050405020304" pitchFamily="18" charset="0"/>
                <a:cs typeface="Times New Roman" panose="02020603050405020304" pitchFamily="18" charset="0"/>
              </a:rPr>
              <a:t>забезпечує</a:t>
            </a:r>
            <a:r>
              <a:rPr lang="ru-RU" sz="3600" dirty="0" smtClean="0">
                <a:solidFill>
                  <a:srgbClr val="FFFF00"/>
                </a:solidFill>
                <a:latin typeface="Times New Roman" panose="02020603050405020304" pitchFamily="18" charset="0"/>
                <a:cs typeface="Times New Roman" panose="02020603050405020304" pitchFamily="18" charset="0"/>
              </a:rPr>
              <a:t> </a:t>
            </a:r>
            <a:r>
              <a:rPr lang="ru-RU" sz="3600" dirty="0" err="1">
                <a:solidFill>
                  <a:srgbClr val="FFFF00"/>
                </a:solidFill>
                <a:latin typeface="Times New Roman" panose="02020603050405020304" pitchFamily="18" charset="0"/>
                <a:cs typeface="Times New Roman" panose="02020603050405020304" pitchFamily="18" charset="0"/>
              </a:rPr>
              <a:t>доступність</a:t>
            </a:r>
            <a:r>
              <a:rPr lang="ru-RU" sz="3600" dirty="0">
                <a:solidFill>
                  <a:srgbClr val="FFFF00"/>
                </a:solidFill>
                <a:latin typeface="Times New Roman" panose="02020603050405020304" pitchFamily="18" charset="0"/>
                <a:cs typeface="Times New Roman" panose="02020603050405020304" pitchFamily="18" charset="0"/>
              </a:rPr>
              <a:t> та </a:t>
            </a:r>
            <a:r>
              <a:rPr lang="ru-RU" sz="3600" dirty="0" err="1">
                <a:solidFill>
                  <a:srgbClr val="FFFF00"/>
                </a:solidFill>
                <a:latin typeface="Times New Roman" panose="02020603050405020304" pitchFamily="18" charset="0"/>
                <a:cs typeface="Times New Roman" panose="02020603050405020304" pitchFamily="18" charset="0"/>
              </a:rPr>
              <a:t>неперервність</a:t>
            </a:r>
            <a:r>
              <a:rPr lang="ru-RU" sz="3600" dirty="0">
                <a:solidFill>
                  <a:srgbClr val="FFFF00"/>
                </a:solidFill>
                <a:latin typeface="Times New Roman" panose="02020603050405020304" pitchFamily="18" charset="0"/>
                <a:cs typeface="Times New Roman" panose="02020603050405020304" pitchFamily="18" charset="0"/>
              </a:rPr>
              <a:t> </a:t>
            </a:r>
            <a:r>
              <a:rPr lang="ru-RU" sz="3600" dirty="0" err="1">
                <a:solidFill>
                  <a:srgbClr val="FFFF00"/>
                </a:solidFill>
                <a:latin typeface="Times New Roman" panose="02020603050405020304" pitchFamily="18" charset="0"/>
                <a:cs typeface="Times New Roman" panose="02020603050405020304" pitchFamily="18" charset="0"/>
              </a:rPr>
              <a:t>освітнього</a:t>
            </a:r>
            <a:r>
              <a:rPr lang="ru-RU" sz="3600" dirty="0">
                <a:solidFill>
                  <a:srgbClr val="FFFF00"/>
                </a:solidFill>
                <a:latin typeface="Times New Roman" panose="02020603050405020304" pitchFamily="18" charset="0"/>
                <a:cs typeface="Times New Roman" panose="02020603050405020304" pitchFamily="18" charset="0"/>
              </a:rPr>
              <a:t> </a:t>
            </a:r>
            <a:r>
              <a:rPr lang="ru-RU" sz="3600" dirty="0" err="1">
                <a:solidFill>
                  <a:srgbClr val="FFFF00"/>
                </a:solidFill>
                <a:latin typeface="Times New Roman" panose="02020603050405020304" pitchFamily="18" charset="0"/>
                <a:cs typeface="Times New Roman" panose="02020603050405020304" pitchFamily="18" charset="0"/>
              </a:rPr>
              <a:t>процесу</a:t>
            </a:r>
            <a:r>
              <a:rPr lang="ru-RU" sz="3600" dirty="0" smtClean="0">
                <a:solidFill>
                  <a:srgbClr val="FFFF00"/>
                </a:solidFill>
                <a:latin typeface="Times New Roman" panose="02020603050405020304" pitchFamily="18" charset="0"/>
                <a:cs typeface="Times New Roman" panose="02020603050405020304" pitchFamily="18" charset="0"/>
              </a:rPr>
              <a:t>.</a:t>
            </a:r>
          </a:p>
          <a:p>
            <a:r>
              <a:rPr lang="en-US" sz="3600" dirty="0">
                <a:solidFill>
                  <a:schemeClr val="bg1"/>
                </a:solidFill>
                <a:latin typeface="Times New Roman" panose="02020603050405020304" pitchFamily="18" charset="0"/>
                <a:cs typeface="Times New Roman" panose="02020603050405020304" pitchFamily="18" charset="0"/>
              </a:rPr>
              <a:t>mon.gov.ua › media › </a:t>
            </a:r>
            <a:r>
              <a:rPr lang="en-US" sz="3600" dirty="0" err="1">
                <a:solidFill>
                  <a:schemeClr val="bg1"/>
                </a:solidFill>
                <a:latin typeface="Times New Roman" panose="02020603050405020304" pitchFamily="18" charset="0"/>
                <a:cs typeface="Times New Roman" panose="02020603050405020304" pitchFamily="18" charset="0"/>
              </a:rPr>
              <a:t>Mizhn.serpn.ped.nauk-prakt.konferentsiya</a:t>
            </a:r>
            <a:endParaRPr lang="uk-UA" sz="3600" dirty="0">
              <a:solidFill>
                <a:schemeClr val="bg1"/>
              </a:solidFill>
              <a:latin typeface="Times New Roman" panose="02020603050405020304" pitchFamily="18" charset="0"/>
              <a:cs typeface="Times New Roman" panose="02020603050405020304" pitchFamily="18" charset="0"/>
            </a:endParaRPr>
          </a:p>
          <a:p>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9258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1266752"/>
          </a:xfrm>
        </p:spPr>
        <p:txBody>
          <a:bodyPr/>
          <a:lstStyle/>
          <a:p>
            <a:pPr algn="ctr"/>
            <a:r>
              <a:rPr lang="ru-RU" sz="2400" b="1" dirty="0">
                <a:solidFill>
                  <a:srgbClr val="FFFF00"/>
                </a:solidFill>
                <a:latin typeface="Times New Roman" panose="02020603050405020304" pitchFamily="18" charset="0"/>
                <a:cs typeface="Times New Roman" panose="02020603050405020304" pitchFamily="18" charset="0"/>
              </a:rPr>
              <a:t>ОСВІТА ДІТЕЙ З ОСОБЛИВИМИ ОСВІТНІМИ</a:t>
            </a:r>
            <a:br>
              <a:rPr lang="ru-RU" sz="2400" b="1" dirty="0">
                <a:solidFill>
                  <a:srgbClr val="FFFF00"/>
                </a:solidFill>
                <a:latin typeface="Times New Roman" panose="02020603050405020304" pitchFamily="18" charset="0"/>
                <a:cs typeface="Times New Roman" panose="02020603050405020304" pitchFamily="18" charset="0"/>
              </a:rPr>
            </a:br>
            <a:r>
              <a:rPr lang="ru-RU" sz="2400" b="1" dirty="0">
                <a:solidFill>
                  <a:srgbClr val="FFFF00"/>
                </a:solidFill>
                <a:latin typeface="Times New Roman" panose="02020603050405020304" pitchFamily="18" charset="0"/>
                <a:cs typeface="Times New Roman" panose="02020603050405020304" pitchFamily="18" charset="0"/>
              </a:rPr>
              <a:t>ПОТРЕБАМИ</a:t>
            </a:r>
            <a:br>
              <a:rPr lang="ru-RU" sz="2400" b="1" dirty="0">
                <a:solidFill>
                  <a:srgbClr val="FFFF00"/>
                </a:solidFill>
                <a:latin typeface="Times New Roman" panose="02020603050405020304" pitchFamily="18" charset="0"/>
                <a:cs typeface="Times New Roman" panose="02020603050405020304" pitchFamily="18" charset="0"/>
              </a:rPr>
            </a:br>
            <a:r>
              <a:rPr lang="ru-RU" sz="2400" b="1" i="1" dirty="0" err="1">
                <a:solidFill>
                  <a:srgbClr val="FFFF00"/>
                </a:solidFill>
                <a:latin typeface="Times New Roman" panose="02020603050405020304" pitchFamily="18" charset="0"/>
                <a:cs typeface="Times New Roman" panose="02020603050405020304" pitchFamily="18" charset="0"/>
              </a:rPr>
              <a:t>Основні</a:t>
            </a:r>
            <a:r>
              <a:rPr lang="ru-RU" sz="2400" b="1" i="1" dirty="0">
                <a:solidFill>
                  <a:srgbClr val="FFFF00"/>
                </a:solidFill>
                <a:latin typeface="Times New Roman" panose="02020603050405020304" pitchFamily="18" charset="0"/>
                <a:cs typeface="Times New Roman" panose="02020603050405020304" pitchFamily="18" charset="0"/>
              </a:rPr>
              <a:t> </a:t>
            </a:r>
            <a:r>
              <a:rPr lang="ru-RU" sz="2400" b="1" i="1" dirty="0" err="1">
                <a:solidFill>
                  <a:srgbClr val="FFFF00"/>
                </a:solidFill>
                <a:latin typeface="Times New Roman" panose="02020603050405020304" pitchFamily="18" charset="0"/>
                <a:cs typeface="Times New Roman" panose="02020603050405020304" pitchFamily="18" charset="0"/>
              </a:rPr>
              <a:t>виклики</a:t>
            </a:r>
            <a:endParaRPr lang="ru-RU" sz="2400" dirty="0">
              <a:solidFill>
                <a:srgbClr val="FFFF00"/>
              </a:solidFill>
              <a:latin typeface="Times New Roman" panose="02020603050405020304" pitchFamily="18" charset="0"/>
              <a:cs typeface="Times New Roman" panose="02020603050405020304" pitchFamily="18" charset="0"/>
            </a:endParaRPr>
          </a:p>
        </p:txBody>
      </p:sp>
      <p:sp>
        <p:nvSpPr>
          <p:cNvPr id="3" name="Місце для вмісту 2"/>
          <p:cNvSpPr>
            <a:spLocks noGrp="1"/>
          </p:cNvSpPr>
          <p:nvPr>
            <p:ph idx="1"/>
          </p:nvPr>
        </p:nvSpPr>
        <p:spPr>
          <a:xfrm>
            <a:off x="327991" y="1719470"/>
            <a:ext cx="11400183" cy="4919869"/>
          </a:xfrm>
        </p:spPr>
        <p:txBody>
          <a:bodyPr>
            <a:noAutofit/>
          </a:bodyPr>
          <a:lstStyle/>
          <a:p>
            <a:r>
              <a:rPr lang="ru-RU" sz="2400" dirty="0" err="1">
                <a:solidFill>
                  <a:srgbClr val="FF0000"/>
                </a:solidFill>
                <a:latin typeface="Times New Roman" panose="02020603050405020304" pitchFamily="18" charset="0"/>
                <a:cs typeface="Times New Roman" panose="02020603050405020304" pitchFamily="18" charset="0"/>
              </a:rPr>
              <a:t>Агресія</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рф</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проти</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України</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зумовила</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такі</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основні</a:t>
            </a:r>
            <a:r>
              <a:rPr lang="ru-RU" sz="2400"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виклики</a:t>
            </a:r>
            <a:r>
              <a:rPr lang="ru-RU" sz="2400" b="1" dirty="0">
                <a:solidFill>
                  <a:srgbClr val="FF0000"/>
                </a:solidFill>
                <a:latin typeface="Times New Roman" panose="02020603050405020304" pitchFamily="18" charset="0"/>
                <a:cs typeface="Times New Roman" panose="02020603050405020304" pitchFamily="18" charset="0"/>
              </a:rPr>
              <a:t> в </a:t>
            </a:r>
            <a:r>
              <a:rPr lang="ru-RU" sz="2400" b="1" dirty="0" err="1">
                <a:solidFill>
                  <a:srgbClr val="FF0000"/>
                </a:solidFill>
                <a:latin typeface="Times New Roman" panose="02020603050405020304" pitchFamily="18" charset="0"/>
                <a:cs typeface="Times New Roman" panose="02020603050405020304" pitchFamily="18" charset="0"/>
              </a:rPr>
              <a:t>освіті</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дітей</a:t>
            </a:r>
            <a:r>
              <a:rPr lang="ru-RU" sz="2400" b="1" dirty="0">
                <a:solidFill>
                  <a:srgbClr val="FF0000"/>
                </a:solidFill>
                <a:latin typeface="Times New Roman" panose="02020603050405020304" pitchFamily="18" charset="0"/>
                <a:cs typeface="Times New Roman" panose="02020603050405020304" pitchFamily="18" charset="0"/>
              </a:rPr>
              <a:t> </a:t>
            </a:r>
            <a:r>
              <a:rPr lang="ru-RU" sz="2400" dirty="0">
                <a:solidFill>
                  <a:srgbClr val="FF0000"/>
                </a:solidFill>
                <a:latin typeface="Times New Roman" panose="02020603050405020304" pitchFamily="18" charset="0"/>
                <a:cs typeface="Times New Roman" panose="02020603050405020304" pitchFamily="18" charset="0"/>
              </a:rPr>
              <a:t>з</a:t>
            </a:r>
          </a:p>
          <a:p>
            <a:r>
              <a:rPr lang="ru-RU" sz="2400" dirty="0" err="1">
                <a:solidFill>
                  <a:srgbClr val="FF0000"/>
                </a:solidFill>
                <a:latin typeface="Times New Roman" panose="02020603050405020304" pitchFamily="18" charset="0"/>
                <a:cs typeface="Times New Roman" panose="02020603050405020304" pitchFamily="18" charset="0"/>
              </a:rPr>
              <a:t>особливими</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освітніми</a:t>
            </a:r>
            <a:r>
              <a:rPr lang="ru-RU" sz="2400" dirty="0">
                <a:solidFill>
                  <a:srgbClr val="FF0000"/>
                </a:solidFill>
                <a:latin typeface="Times New Roman" panose="02020603050405020304" pitchFamily="18" charset="0"/>
                <a:cs typeface="Times New Roman" panose="02020603050405020304" pitchFamily="18" charset="0"/>
              </a:rPr>
              <a:t> потребами:</a:t>
            </a:r>
          </a:p>
          <a:p>
            <a:r>
              <a:rPr lang="ru-RU" sz="2400" dirty="0">
                <a:solidFill>
                  <a:srgbClr val="FF0000"/>
                </a:solidFill>
                <a:latin typeface="Times New Roman" panose="02020603050405020304" pitchFamily="18" charset="0"/>
                <a:cs typeface="Times New Roman" panose="02020603050405020304" pitchFamily="18" charset="0"/>
              </a:rPr>
              <a:t>1. Потреба в </a:t>
            </a:r>
            <a:r>
              <a:rPr lang="ru-RU" sz="2400" dirty="0" err="1">
                <a:solidFill>
                  <a:srgbClr val="FF0000"/>
                </a:solidFill>
                <a:latin typeface="Times New Roman" panose="02020603050405020304" pitchFamily="18" charset="0"/>
                <a:cs typeface="Times New Roman" panose="02020603050405020304" pitchFamily="18" charset="0"/>
              </a:rPr>
              <a:t>упровадженні</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нових</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підходів</a:t>
            </a:r>
            <a:r>
              <a:rPr lang="ru-RU" sz="2400" dirty="0">
                <a:solidFill>
                  <a:srgbClr val="FF0000"/>
                </a:solidFill>
                <a:latin typeface="Times New Roman" panose="02020603050405020304" pitchFamily="18" charset="0"/>
                <a:cs typeface="Times New Roman" panose="02020603050405020304" pitchFamily="18" charset="0"/>
              </a:rPr>
              <a:t> до </a:t>
            </a:r>
            <a:r>
              <a:rPr lang="ru-RU" sz="2400" dirty="0" err="1">
                <a:solidFill>
                  <a:srgbClr val="FF0000"/>
                </a:solidFill>
                <a:latin typeface="Times New Roman" panose="02020603050405020304" pitchFamily="18" charset="0"/>
                <a:cs typeface="Times New Roman" panose="02020603050405020304" pitchFamily="18" charset="0"/>
              </a:rPr>
              <a:t>навчання</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оскільки</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smtClean="0">
                <a:solidFill>
                  <a:srgbClr val="FF0000"/>
                </a:solidFill>
                <a:latin typeface="Times New Roman" panose="02020603050405020304" pitchFamily="18" charset="0"/>
                <a:cs typeface="Times New Roman" panose="02020603050405020304" pitchFamily="18" charset="0"/>
              </a:rPr>
              <a:t>багато</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err="1" smtClean="0">
                <a:solidFill>
                  <a:srgbClr val="FF0000"/>
                </a:solidFill>
                <a:latin typeface="Times New Roman" panose="02020603050405020304" pitchFamily="18" charset="0"/>
                <a:cs typeface="Times New Roman" panose="02020603050405020304" pitchFamily="18" charset="0"/>
              </a:rPr>
              <a:t>дітей</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a:solidFill>
                  <a:srgbClr val="FF0000"/>
                </a:solidFill>
                <a:latin typeface="Times New Roman" panose="02020603050405020304" pitchFamily="18" charset="0"/>
                <a:cs typeface="Times New Roman" panose="02020603050405020304" pitchFamily="18" charset="0"/>
              </a:rPr>
              <a:t>з </a:t>
            </a:r>
            <a:r>
              <a:rPr lang="ru-RU" sz="2400" dirty="0" err="1">
                <a:solidFill>
                  <a:srgbClr val="FF0000"/>
                </a:solidFill>
                <a:latin typeface="Times New Roman" panose="02020603050405020304" pitchFamily="18" charset="0"/>
                <a:cs typeface="Times New Roman" panose="02020603050405020304" pitchFamily="18" charset="0"/>
              </a:rPr>
              <a:t>особливими</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освітніми</a:t>
            </a:r>
            <a:r>
              <a:rPr lang="ru-RU" sz="2400" dirty="0">
                <a:solidFill>
                  <a:srgbClr val="FF0000"/>
                </a:solidFill>
                <a:latin typeface="Times New Roman" panose="02020603050405020304" pitchFamily="18" charset="0"/>
                <a:cs typeface="Times New Roman" panose="02020603050405020304" pitchFamily="18" charset="0"/>
              </a:rPr>
              <a:t> потребами </a:t>
            </a:r>
            <a:r>
              <a:rPr lang="ru-RU" sz="2400" dirty="0" err="1">
                <a:solidFill>
                  <a:srgbClr val="FF0000"/>
                </a:solidFill>
                <a:latin typeface="Times New Roman" panose="02020603050405020304" pitchFamily="18" charset="0"/>
                <a:cs typeface="Times New Roman" panose="02020603050405020304" pitchFamily="18" charset="0"/>
              </a:rPr>
              <a:t>були</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змушені</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змінити</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smtClean="0">
                <a:solidFill>
                  <a:srgbClr val="FF0000"/>
                </a:solidFill>
                <a:latin typeface="Times New Roman" panose="02020603050405020304" pitchFamily="18" charset="0"/>
                <a:cs typeface="Times New Roman" panose="02020603050405020304" pitchFamily="18" charset="0"/>
              </a:rPr>
              <a:t>місце</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err="1" smtClean="0">
                <a:solidFill>
                  <a:srgbClr val="FF0000"/>
                </a:solidFill>
                <a:latin typeface="Times New Roman" panose="02020603050405020304" pitchFamily="18" charset="0"/>
                <a:cs typeface="Times New Roman" panose="02020603050405020304" pitchFamily="18" charset="0"/>
              </a:rPr>
              <a:t>проживання</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зокрема</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виїхати</a:t>
            </a:r>
            <a:r>
              <a:rPr lang="ru-RU" sz="2400" dirty="0">
                <a:solidFill>
                  <a:srgbClr val="FF0000"/>
                </a:solidFill>
                <a:latin typeface="Times New Roman" panose="02020603050405020304" pitchFamily="18" charset="0"/>
                <a:cs typeface="Times New Roman" panose="02020603050405020304" pitchFamily="18" charset="0"/>
              </a:rPr>
              <a:t> за кордон.</a:t>
            </a:r>
          </a:p>
          <a:p>
            <a:r>
              <a:rPr lang="ru-RU" sz="2400" dirty="0">
                <a:solidFill>
                  <a:srgbClr val="FF0000"/>
                </a:solidFill>
                <a:latin typeface="Times New Roman" panose="02020603050405020304" pitchFamily="18" charset="0"/>
                <a:cs typeface="Times New Roman" panose="02020603050405020304" pitchFamily="18" charset="0"/>
              </a:rPr>
              <a:t>2. </a:t>
            </a:r>
            <a:r>
              <a:rPr lang="ru-RU" sz="2400" dirty="0" err="1">
                <a:solidFill>
                  <a:srgbClr val="FF0000"/>
                </a:solidFill>
                <a:latin typeface="Times New Roman" panose="02020603050405020304" pitchFamily="18" charset="0"/>
                <a:cs typeface="Times New Roman" panose="02020603050405020304" pitchFamily="18" charset="0"/>
              </a:rPr>
              <a:t>Необхідність</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створення</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відповідних</a:t>
            </a:r>
            <a:r>
              <a:rPr lang="ru-RU" sz="2400" dirty="0">
                <a:solidFill>
                  <a:srgbClr val="FF0000"/>
                </a:solidFill>
                <a:latin typeface="Times New Roman" panose="02020603050405020304" pitchFamily="18" charset="0"/>
                <a:cs typeface="Times New Roman" panose="02020603050405020304" pitchFamily="18" charset="0"/>
              </a:rPr>
              <a:t> умов </a:t>
            </a:r>
            <a:r>
              <a:rPr lang="ru-RU" sz="2400" dirty="0" err="1">
                <a:solidFill>
                  <a:srgbClr val="FF0000"/>
                </a:solidFill>
                <a:latin typeface="Times New Roman" panose="02020603050405020304" pitchFamily="18" charset="0"/>
                <a:cs typeface="Times New Roman" panose="02020603050405020304" pitchFamily="18" charset="0"/>
              </a:rPr>
              <a:t>навчання</a:t>
            </a:r>
            <a:r>
              <a:rPr lang="ru-RU" sz="2400" dirty="0">
                <a:solidFill>
                  <a:srgbClr val="FF0000"/>
                </a:solidFill>
                <a:latin typeface="Times New Roman" panose="02020603050405020304" pitchFamily="18" charset="0"/>
                <a:cs typeface="Times New Roman" panose="02020603050405020304" pitchFamily="18" charset="0"/>
              </a:rPr>
              <a:t> в </a:t>
            </a:r>
            <a:r>
              <a:rPr lang="ru-RU" sz="2400" dirty="0" err="1" smtClean="0">
                <a:solidFill>
                  <a:srgbClr val="FF0000"/>
                </a:solidFill>
                <a:latin typeface="Times New Roman" panose="02020603050405020304" pitchFamily="18" charset="0"/>
                <a:cs typeface="Times New Roman" panose="02020603050405020304" pitchFamily="18" charset="0"/>
              </a:rPr>
              <a:t>місцях</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err="1" smtClean="0">
                <a:solidFill>
                  <a:srgbClr val="FF0000"/>
                </a:solidFill>
                <a:latin typeface="Times New Roman" panose="02020603050405020304" pitchFamily="18" charset="0"/>
                <a:cs typeface="Times New Roman" panose="02020603050405020304" pitchFamily="18" charset="0"/>
              </a:rPr>
              <a:t>перебування</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дітей</a:t>
            </a:r>
            <a:r>
              <a:rPr lang="ru-RU" sz="2400" dirty="0">
                <a:solidFill>
                  <a:srgbClr val="FF0000"/>
                </a:solidFill>
                <a:latin typeface="Times New Roman" panose="02020603050405020304" pitchFamily="18" charset="0"/>
                <a:cs typeface="Times New Roman" panose="02020603050405020304" pitchFamily="18" charset="0"/>
              </a:rPr>
              <a:t> з ООП з </a:t>
            </a:r>
            <a:r>
              <a:rPr lang="ru-RU" sz="2400" dirty="0" err="1">
                <a:solidFill>
                  <a:srgbClr val="FF0000"/>
                </a:solidFill>
                <a:latin typeface="Times New Roman" panose="02020603050405020304" pitchFamily="18" charset="0"/>
                <a:cs typeface="Times New Roman" panose="02020603050405020304" pitchFamily="18" charset="0"/>
              </a:rPr>
              <a:t>урахуванням</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нових</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безпекових</a:t>
            </a:r>
            <a:r>
              <a:rPr lang="ru-RU" sz="2400" dirty="0">
                <a:solidFill>
                  <a:srgbClr val="FF0000"/>
                </a:solidFill>
                <a:latin typeface="Times New Roman" panose="02020603050405020304" pitchFamily="18" charset="0"/>
                <a:cs typeface="Times New Roman" panose="02020603050405020304" pitchFamily="18" charset="0"/>
              </a:rPr>
              <a:t> умов.</a:t>
            </a:r>
          </a:p>
          <a:p>
            <a:r>
              <a:rPr lang="ru-RU" sz="2400" dirty="0">
                <a:solidFill>
                  <a:srgbClr val="FF0000"/>
                </a:solidFill>
                <a:latin typeface="Times New Roman" panose="02020603050405020304" pitchFamily="18" charset="0"/>
                <a:cs typeface="Times New Roman" panose="02020603050405020304" pitchFamily="18" charset="0"/>
              </a:rPr>
              <a:t>3. </a:t>
            </a:r>
            <a:r>
              <a:rPr lang="ru-RU" sz="2400" dirty="0" err="1">
                <a:solidFill>
                  <a:srgbClr val="FF0000"/>
                </a:solidFill>
                <a:latin typeface="Times New Roman" panose="02020603050405020304" pitchFamily="18" charset="0"/>
                <a:cs typeface="Times New Roman" panose="02020603050405020304" pitchFamily="18" charset="0"/>
              </a:rPr>
              <a:t>Руйнування</a:t>
            </a:r>
            <a:r>
              <a:rPr lang="ru-RU" sz="2400" dirty="0">
                <a:solidFill>
                  <a:srgbClr val="FF0000"/>
                </a:solidFill>
                <a:latin typeface="Times New Roman" panose="02020603050405020304" pitchFamily="18" charset="0"/>
                <a:cs typeface="Times New Roman" panose="02020603050405020304" pitchFamily="18" charset="0"/>
              </a:rPr>
              <a:t> та </a:t>
            </a:r>
            <a:r>
              <a:rPr lang="ru-RU" sz="2400" dirty="0" err="1">
                <a:solidFill>
                  <a:srgbClr val="FF0000"/>
                </a:solidFill>
                <a:latin typeface="Times New Roman" panose="02020603050405020304" pitchFamily="18" charset="0"/>
                <a:cs typeface="Times New Roman" panose="02020603050405020304" pitchFamily="18" charset="0"/>
              </a:rPr>
              <a:t>пошкодження</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мережі</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інклюзивно-ресурсних</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smtClean="0">
                <a:solidFill>
                  <a:srgbClr val="FF0000"/>
                </a:solidFill>
                <a:latin typeface="Times New Roman" panose="02020603050405020304" pitchFamily="18" charset="0"/>
                <a:cs typeface="Times New Roman" panose="02020603050405020304" pitchFamily="18" charset="0"/>
              </a:rPr>
              <a:t>центрів</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err="1" smtClean="0">
                <a:solidFill>
                  <a:srgbClr val="FF0000"/>
                </a:solidFill>
                <a:latin typeface="Times New Roman" panose="02020603050405020304" pitchFamily="18" charset="0"/>
                <a:cs typeface="Times New Roman" panose="02020603050405020304" pitchFamily="18" charset="0"/>
              </a:rPr>
              <a:t>закладів</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освіти</a:t>
            </a:r>
            <a:r>
              <a:rPr lang="ru-RU" sz="2400" dirty="0">
                <a:solidFill>
                  <a:srgbClr val="FF0000"/>
                </a:solidFill>
                <a:latin typeface="Times New Roman" panose="02020603050405020304" pitchFamily="18" charset="0"/>
                <a:cs typeface="Times New Roman" panose="02020603050405020304" pitchFamily="18" charset="0"/>
              </a:rPr>
              <a:t> з </a:t>
            </a:r>
            <a:r>
              <a:rPr lang="ru-RU" sz="2400" dirty="0" err="1">
                <a:solidFill>
                  <a:srgbClr val="FF0000"/>
                </a:solidFill>
                <a:latin typeface="Times New Roman" panose="02020603050405020304" pitchFamily="18" charset="0"/>
                <a:cs typeface="Times New Roman" panose="02020603050405020304" pitchFamily="18" charset="0"/>
              </a:rPr>
              <a:t>інклюзивними</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групами</a:t>
            </a:r>
            <a:r>
              <a:rPr lang="ru-RU" sz="2400" dirty="0">
                <a:solidFill>
                  <a:srgbClr val="FF0000"/>
                </a:solidFill>
                <a:latin typeface="Times New Roman" panose="02020603050405020304" pitchFamily="18" charset="0"/>
                <a:cs typeface="Times New Roman" panose="02020603050405020304" pitchFamily="18" charset="0"/>
              </a:rPr>
              <a:t> й </a:t>
            </a:r>
            <a:r>
              <a:rPr lang="ru-RU" sz="2400" dirty="0" err="1">
                <a:solidFill>
                  <a:srgbClr val="FF0000"/>
                </a:solidFill>
                <a:latin typeface="Times New Roman" panose="02020603050405020304" pitchFamily="18" charset="0"/>
                <a:cs typeface="Times New Roman" panose="02020603050405020304" pitchFamily="18" charset="0"/>
              </a:rPr>
              <a:t>класами</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спеціальних</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закладів</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освіти</a:t>
            </a:r>
            <a:r>
              <a:rPr lang="ru-RU" sz="2400" dirty="0">
                <a:solidFill>
                  <a:srgbClr val="FF0000"/>
                </a:solidFill>
                <a:latin typeface="Times New Roman" panose="02020603050405020304" pitchFamily="18" charset="0"/>
                <a:cs typeface="Times New Roman" panose="02020603050405020304" pitchFamily="18" charset="0"/>
              </a:rPr>
              <a:t>,</a:t>
            </a:r>
          </a:p>
          <a:p>
            <a:r>
              <a:rPr lang="ru-RU" sz="2400" dirty="0" err="1">
                <a:solidFill>
                  <a:srgbClr val="FF0000"/>
                </a:solidFill>
                <a:latin typeface="Times New Roman" panose="02020603050405020304" pitchFamily="18" charset="0"/>
                <a:cs typeface="Times New Roman" panose="02020603050405020304" pitchFamily="18" charset="0"/>
              </a:rPr>
              <a:t>розграбування</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зруйнування</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або</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залишення</a:t>
            </a:r>
            <a:r>
              <a:rPr lang="ru-RU" sz="2400" dirty="0">
                <a:solidFill>
                  <a:srgbClr val="FF0000"/>
                </a:solidFill>
                <a:latin typeface="Times New Roman" panose="02020603050405020304" pitchFamily="18" charset="0"/>
                <a:cs typeface="Times New Roman" panose="02020603050405020304" pitchFamily="18" charset="0"/>
              </a:rPr>
              <a:t> в </a:t>
            </a:r>
            <a:r>
              <a:rPr lang="ru-RU" sz="2400" dirty="0" err="1">
                <a:solidFill>
                  <a:srgbClr val="FF0000"/>
                </a:solidFill>
                <a:latin typeface="Times New Roman" panose="02020603050405020304" pitchFamily="18" charset="0"/>
                <a:cs typeface="Times New Roman" panose="02020603050405020304" pitchFamily="18" charset="0"/>
              </a:rPr>
              <a:t>місцях</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проживання</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засобів</a:t>
            </a:r>
            <a:endParaRPr lang="ru-RU" sz="2400" dirty="0">
              <a:solidFill>
                <a:srgbClr val="FF0000"/>
              </a:solidFill>
              <a:latin typeface="Times New Roman" panose="02020603050405020304" pitchFamily="18" charset="0"/>
              <a:cs typeface="Times New Roman" panose="02020603050405020304" pitchFamily="18" charset="0"/>
            </a:endParaRPr>
          </a:p>
          <a:p>
            <a:r>
              <a:rPr lang="ru-RU" sz="2400" dirty="0" err="1">
                <a:solidFill>
                  <a:srgbClr val="FF0000"/>
                </a:solidFill>
                <a:latin typeface="Times New Roman" panose="02020603050405020304" pitchFamily="18" charset="0"/>
                <a:cs typeface="Times New Roman" panose="02020603050405020304" pitchFamily="18" charset="0"/>
              </a:rPr>
              <a:t>навчання</a:t>
            </a:r>
            <a:r>
              <a:rPr lang="ru-RU" sz="2400" dirty="0">
                <a:solidFill>
                  <a:srgbClr val="FF0000"/>
                </a:solidFill>
                <a:latin typeface="Times New Roman" panose="02020603050405020304" pitchFamily="18" charset="0"/>
                <a:cs typeface="Times New Roman" panose="02020603050405020304" pitchFamily="18" charset="0"/>
              </a:rPr>
              <a:t> для </a:t>
            </a:r>
            <a:r>
              <a:rPr lang="ru-RU" sz="2400" dirty="0" err="1">
                <a:solidFill>
                  <a:srgbClr val="FF0000"/>
                </a:solidFill>
                <a:latin typeface="Times New Roman" panose="02020603050405020304" pitchFamily="18" charset="0"/>
                <a:cs typeface="Times New Roman" panose="02020603050405020304" pitchFamily="18" charset="0"/>
              </a:rPr>
              <a:t>дітей</a:t>
            </a:r>
            <a:r>
              <a:rPr lang="ru-RU" sz="2400" dirty="0">
                <a:solidFill>
                  <a:srgbClr val="FF0000"/>
                </a:solidFill>
                <a:latin typeface="Times New Roman" panose="02020603050405020304" pitchFamily="18" charset="0"/>
                <a:cs typeface="Times New Roman" panose="02020603050405020304" pitchFamily="18" charset="0"/>
              </a:rPr>
              <a:t> з ООП.</a:t>
            </a:r>
          </a:p>
        </p:txBody>
      </p:sp>
    </p:spTree>
    <p:extLst>
      <p:ext uri="{BB962C8B-B14F-4D97-AF65-F5344CB8AC3E}">
        <p14:creationId xmlns:p14="http://schemas.microsoft.com/office/powerpoint/2010/main" val="2911246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48478" y="397566"/>
            <a:ext cx="11608905" cy="5850834"/>
          </a:xfrm>
        </p:spPr>
        <p:txBody>
          <a:bodyPr>
            <a:normAutofit/>
          </a:bodyPr>
          <a:lstStyle/>
          <a:p>
            <a:r>
              <a:rPr lang="ru-RU" dirty="0"/>
              <a:t>4. </a:t>
            </a:r>
            <a:r>
              <a:rPr lang="ru-RU" sz="2800" dirty="0" err="1">
                <a:solidFill>
                  <a:srgbClr val="FF0000"/>
                </a:solidFill>
                <a:latin typeface="Times New Roman" panose="02020603050405020304" pitchFamily="18" charset="0"/>
                <a:cs typeface="Times New Roman" panose="02020603050405020304" pitchFamily="18" charset="0"/>
              </a:rPr>
              <a:t>Зростання</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внаслідок</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військових</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дій</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чисельності</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дітей</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що</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потребують</a:t>
            </a:r>
            <a:endParaRPr lang="ru-RU" sz="2800" dirty="0">
              <a:solidFill>
                <a:srgbClr val="FF0000"/>
              </a:solidFill>
              <a:latin typeface="Times New Roman" panose="02020603050405020304" pitchFamily="18" charset="0"/>
              <a:cs typeface="Times New Roman" panose="02020603050405020304" pitchFamily="18" charset="0"/>
            </a:endParaRPr>
          </a:p>
          <a:p>
            <a:r>
              <a:rPr lang="ru-RU" sz="2800" dirty="0" err="1">
                <a:solidFill>
                  <a:srgbClr val="FF0000"/>
                </a:solidFill>
                <a:latin typeface="Times New Roman" panose="02020603050405020304" pitchFamily="18" charset="0"/>
                <a:cs typeface="Times New Roman" panose="02020603050405020304" pitchFamily="18" charset="0"/>
              </a:rPr>
              <a:t>підтримки</a:t>
            </a:r>
            <a:r>
              <a:rPr lang="ru-RU" sz="2800" dirty="0">
                <a:solidFill>
                  <a:srgbClr val="FF0000"/>
                </a:solidFill>
                <a:latin typeface="Times New Roman" panose="02020603050405020304" pitchFamily="18" charset="0"/>
                <a:cs typeface="Times New Roman" panose="02020603050405020304" pitchFamily="18" charset="0"/>
              </a:rPr>
              <a:t> в </a:t>
            </a:r>
            <a:r>
              <a:rPr lang="ru-RU" sz="2800" dirty="0" err="1">
                <a:solidFill>
                  <a:srgbClr val="FF0000"/>
                </a:solidFill>
                <a:latin typeface="Times New Roman" panose="02020603050405020304" pitchFamily="18" charset="0"/>
                <a:cs typeface="Times New Roman" panose="02020603050405020304" pitchFamily="18" charset="0"/>
              </a:rPr>
              <a:t>освітньому</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процесі</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зокрема</a:t>
            </a:r>
            <a:r>
              <a:rPr lang="ru-RU" sz="2800" dirty="0">
                <a:solidFill>
                  <a:srgbClr val="FF0000"/>
                </a:solidFill>
                <a:latin typeface="Times New Roman" panose="02020603050405020304" pitchFamily="18" charset="0"/>
                <a:cs typeface="Times New Roman" panose="02020603050405020304" pitchFamily="18" charset="0"/>
              </a:rPr>
              <a:t> за </a:t>
            </a:r>
            <a:r>
              <a:rPr lang="ru-RU" sz="2800" dirty="0" err="1">
                <a:solidFill>
                  <a:srgbClr val="FF0000"/>
                </a:solidFill>
                <a:latin typeface="Times New Roman" panose="02020603050405020304" pitchFamily="18" charset="0"/>
                <a:cs typeface="Times New Roman" panose="02020603050405020304" pitchFamily="18" charset="0"/>
              </a:rPr>
              <a:t>рахунок</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дітей</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які</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дістали</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smtClean="0">
                <a:solidFill>
                  <a:srgbClr val="FF0000"/>
                </a:solidFill>
                <a:latin typeface="Times New Roman" panose="02020603050405020304" pitchFamily="18" charset="0"/>
                <a:cs typeface="Times New Roman" panose="02020603050405020304" pitchFamily="18" charset="0"/>
              </a:rPr>
              <a:t>поранення,психологічні</a:t>
            </a:r>
            <a:r>
              <a:rPr lang="ru-RU" sz="2800" dirty="0" smtClean="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травми</a:t>
            </a:r>
            <a:r>
              <a:rPr lang="ru-RU" sz="2800" dirty="0">
                <a:solidFill>
                  <a:srgbClr val="FF0000"/>
                </a:solidFill>
                <a:latin typeface="Times New Roman" panose="02020603050405020304" pitchFamily="18" charset="0"/>
                <a:cs typeface="Times New Roman" panose="02020603050405020304" pitchFamily="18" charset="0"/>
              </a:rPr>
              <a:t>, стали жертвами </a:t>
            </a:r>
            <a:r>
              <a:rPr lang="ru-RU" sz="2800" dirty="0" err="1">
                <a:solidFill>
                  <a:srgbClr val="FF0000"/>
                </a:solidFill>
                <a:latin typeface="Times New Roman" panose="02020603050405020304" pitchFamily="18" charset="0"/>
                <a:cs typeface="Times New Roman" panose="02020603050405020304" pitchFamily="18" charset="0"/>
              </a:rPr>
              <a:t>насильства</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або</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його</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свідками</a:t>
            </a:r>
            <a:r>
              <a:rPr lang="ru-RU" sz="2800" dirty="0">
                <a:solidFill>
                  <a:srgbClr val="FF0000"/>
                </a:solidFill>
                <a:latin typeface="Times New Roman" panose="02020603050405020304" pitchFamily="18" charset="0"/>
                <a:cs typeface="Times New Roman" panose="02020603050405020304" pitchFamily="18" charset="0"/>
              </a:rPr>
              <a:t>.</a:t>
            </a:r>
          </a:p>
          <a:p>
            <a:r>
              <a:rPr lang="ru-RU" sz="2800" dirty="0">
                <a:solidFill>
                  <a:srgbClr val="FF0000"/>
                </a:solidFill>
                <a:latin typeface="Times New Roman" panose="02020603050405020304" pitchFamily="18" charset="0"/>
                <a:cs typeface="Times New Roman" panose="02020603050405020304" pitchFamily="18" charset="0"/>
              </a:rPr>
              <a:t>5. </a:t>
            </a:r>
            <a:r>
              <a:rPr lang="ru-RU" sz="2800" dirty="0" err="1">
                <a:solidFill>
                  <a:srgbClr val="FF0000"/>
                </a:solidFill>
                <a:latin typeface="Times New Roman" panose="02020603050405020304" pitchFamily="18" charset="0"/>
                <a:cs typeface="Times New Roman" panose="02020603050405020304" pitchFamily="18" charset="0"/>
              </a:rPr>
              <a:t>Погіршення</a:t>
            </a:r>
            <a:r>
              <a:rPr lang="ru-RU" sz="2800" dirty="0">
                <a:solidFill>
                  <a:srgbClr val="FF0000"/>
                </a:solidFill>
                <a:latin typeface="Times New Roman" panose="02020603050405020304" pitchFamily="18" charset="0"/>
                <a:cs typeface="Times New Roman" panose="02020603050405020304" pitchFamily="18" charset="0"/>
              </a:rPr>
              <a:t> стану </a:t>
            </a:r>
            <a:r>
              <a:rPr lang="ru-RU" sz="2800" dirty="0" err="1">
                <a:solidFill>
                  <a:srgbClr val="FF0000"/>
                </a:solidFill>
                <a:latin typeface="Times New Roman" panose="02020603050405020304" pitchFamily="18" charset="0"/>
                <a:cs typeface="Times New Roman" panose="02020603050405020304" pitchFamily="18" charset="0"/>
              </a:rPr>
              <a:t>дітей</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які</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вже</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мали</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особливі</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освітні</a:t>
            </a:r>
            <a:r>
              <a:rPr lang="ru-RU" sz="2800" dirty="0">
                <a:solidFill>
                  <a:srgbClr val="FF0000"/>
                </a:solidFill>
                <a:latin typeface="Times New Roman" panose="02020603050405020304" pitchFamily="18" charset="0"/>
                <a:cs typeface="Times New Roman" panose="02020603050405020304" pitchFamily="18" charset="0"/>
              </a:rPr>
              <a:t> потреби, через</a:t>
            </a:r>
          </a:p>
          <a:p>
            <a:r>
              <a:rPr lang="ru-RU" sz="2800" dirty="0" err="1">
                <a:solidFill>
                  <a:srgbClr val="FF0000"/>
                </a:solidFill>
                <a:latin typeface="Times New Roman" panose="02020603050405020304" pitchFamily="18" charset="0"/>
                <a:cs typeface="Times New Roman" panose="02020603050405020304" pitchFamily="18" charset="0"/>
              </a:rPr>
              <a:t>психологічну</a:t>
            </a:r>
            <a:r>
              <a:rPr lang="ru-RU" sz="2800" dirty="0">
                <a:solidFill>
                  <a:srgbClr val="FF0000"/>
                </a:solidFill>
                <a:latin typeface="Times New Roman" panose="02020603050405020304" pitchFamily="18" charset="0"/>
                <a:cs typeface="Times New Roman" panose="02020603050405020304" pitchFamily="18" charset="0"/>
              </a:rPr>
              <a:t> травму, </a:t>
            </a:r>
            <a:r>
              <a:rPr lang="ru-RU" sz="2800" dirty="0" err="1">
                <a:solidFill>
                  <a:srgbClr val="FF0000"/>
                </a:solidFill>
                <a:latin typeface="Times New Roman" panose="02020603050405020304" pitchFamily="18" charset="0"/>
                <a:cs typeface="Times New Roman" panose="02020603050405020304" pitchFamily="18" charset="0"/>
              </a:rPr>
              <a:t>що</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потребує</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розроблення</a:t>
            </a:r>
            <a:r>
              <a:rPr lang="ru-RU" sz="2800" dirty="0">
                <a:solidFill>
                  <a:srgbClr val="FF0000"/>
                </a:solidFill>
                <a:latin typeface="Times New Roman" panose="02020603050405020304" pitchFamily="18" charset="0"/>
                <a:cs typeface="Times New Roman" panose="02020603050405020304" pitchFamily="18" charset="0"/>
              </a:rPr>
              <a:t> та </a:t>
            </a:r>
            <a:r>
              <a:rPr lang="ru-RU" sz="2800" dirty="0" err="1">
                <a:solidFill>
                  <a:srgbClr val="FF0000"/>
                </a:solidFill>
                <a:latin typeface="Times New Roman" panose="02020603050405020304" pitchFamily="18" charset="0"/>
                <a:cs typeface="Times New Roman" panose="02020603050405020304" pitchFamily="18" charset="0"/>
              </a:rPr>
              <a:t>забезпечення</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нових</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smtClean="0">
                <a:solidFill>
                  <a:srgbClr val="FF0000"/>
                </a:solidFill>
                <a:latin typeface="Times New Roman" panose="02020603050405020304" pitchFamily="18" charset="0"/>
                <a:cs typeface="Times New Roman" panose="02020603050405020304" pitchFamily="18" charset="0"/>
              </a:rPr>
              <a:t>підходів</a:t>
            </a:r>
            <a:r>
              <a:rPr lang="ru-RU" sz="2800" dirty="0" smtClean="0">
                <a:solidFill>
                  <a:srgbClr val="FF0000"/>
                </a:solidFill>
                <a:latin typeface="Times New Roman" panose="02020603050405020304" pitchFamily="18" charset="0"/>
                <a:cs typeface="Times New Roman" panose="02020603050405020304" pitchFamily="18" charset="0"/>
              </a:rPr>
              <a:t> до </a:t>
            </a:r>
            <a:r>
              <a:rPr lang="ru-RU" sz="2800" dirty="0" err="1">
                <a:solidFill>
                  <a:srgbClr val="FF0000"/>
                </a:solidFill>
                <a:latin typeface="Times New Roman" panose="02020603050405020304" pitchFamily="18" charset="0"/>
                <a:cs typeface="Times New Roman" panose="02020603050405020304" pitchFamily="18" charset="0"/>
              </a:rPr>
              <a:t>освіти</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зазначеної</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групи</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дітей</a:t>
            </a:r>
            <a:r>
              <a:rPr lang="ru-RU" sz="2800" dirty="0">
                <a:solidFill>
                  <a:srgbClr val="FF0000"/>
                </a:solidFill>
                <a:latin typeface="Times New Roman" panose="02020603050405020304" pitchFamily="18" charset="0"/>
                <a:cs typeface="Times New Roman" panose="02020603050405020304" pitchFamily="18" charset="0"/>
              </a:rPr>
              <a:t>.</a:t>
            </a:r>
          </a:p>
          <a:p>
            <a:r>
              <a:rPr lang="ru-RU" sz="2800" dirty="0">
                <a:solidFill>
                  <a:srgbClr val="FF0000"/>
                </a:solidFill>
                <a:latin typeface="Times New Roman" panose="02020603050405020304" pitchFamily="18" charset="0"/>
                <a:cs typeface="Times New Roman" panose="02020603050405020304" pitchFamily="18" charset="0"/>
              </a:rPr>
              <a:t>6. </a:t>
            </a:r>
            <a:r>
              <a:rPr lang="ru-RU" sz="2800" dirty="0" err="1">
                <a:solidFill>
                  <a:srgbClr val="FF0000"/>
                </a:solidFill>
                <a:latin typeface="Times New Roman" panose="02020603050405020304" pitchFamily="18" charset="0"/>
                <a:cs typeface="Times New Roman" panose="02020603050405020304" pitchFamily="18" charset="0"/>
              </a:rPr>
              <a:t>Неготовність</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педагогічних</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працівників</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надавати</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підтримку</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дітям</a:t>
            </a:r>
            <a:r>
              <a:rPr lang="ru-RU" sz="2800" dirty="0">
                <a:solidFill>
                  <a:srgbClr val="FF0000"/>
                </a:solidFill>
                <a:latin typeface="Times New Roman" panose="02020603050405020304" pitchFamily="18" charset="0"/>
                <a:cs typeface="Times New Roman" panose="02020603050405020304" pitchFamily="18" charset="0"/>
              </a:rPr>
              <a:t> з</a:t>
            </a:r>
          </a:p>
          <a:p>
            <a:r>
              <a:rPr lang="ru-RU" sz="2800" dirty="0">
                <a:solidFill>
                  <a:srgbClr val="FF0000"/>
                </a:solidFill>
                <a:latin typeface="Times New Roman" panose="02020603050405020304" pitchFamily="18" charset="0"/>
                <a:cs typeface="Times New Roman" panose="02020603050405020304" pitchFamily="18" charset="0"/>
              </a:rPr>
              <a:t>ООП, чий стан </a:t>
            </a:r>
            <a:r>
              <a:rPr lang="ru-RU" sz="2800" dirty="0" err="1">
                <a:solidFill>
                  <a:srgbClr val="FF0000"/>
                </a:solidFill>
                <a:latin typeface="Times New Roman" panose="02020603050405020304" pitchFamily="18" charset="0"/>
                <a:cs typeface="Times New Roman" panose="02020603050405020304" pitchFamily="18" charset="0"/>
              </a:rPr>
              <a:t>ускладнився</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внаслідок</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психологічних</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чи</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фізичних</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smtClean="0">
                <a:solidFill>
                  <a:srgbClr val="FF0000"/>
                </a:solidFill>
                <a:latin typeface="Times New Roman" panose="02020603050405020304" pitchFamily="18" charset="0"/>
                <a:cs typeface="Times New Roman" panose="02020603050405020304" pitchFamily="18" charset="0"/>
              </a:rPr>
              <a:t>травм, </a:t>
            </a:r>
            <a:r>
              <a:rPr lang="ru-RU" sz="2800" dirty="0" err="1" smtClean="0">
                <a:solidFill>
                  <a:srgbClr val="FF0000"/>
                </a:solidFill>
                <a:latin typeface="Times New Roman" panose="02020603050405020304" pitchFamily="18" charset="0"/>
                <a:cs typeface="Times New Roman" panose="02020603050405020304" pitchFamily="18" charset="0"/>
              </a:rPr>
              <a:t>спричинених</a:t>
            </a:r>
            <a:r>
              <a:rPr lang="ru-RU" sz="2800" dirty="0" smtClean="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військовими</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діями</a:t>
            </a:r>
            <a:r>
              <a:rPr lang="ru-RU" sz="28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76172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59026" y="775252"/>
            <a:ext cx="11499574" cy="5473147"/>
          </a:xfrm>
        </p:spPr>
        <p:txBody>
          <a:bodyPr>
            <a:normAutofit/>
          </a:bodyPr>
          <a:lstStyle/>
          <a:p>
            <a:r>
              <a:rPr lang="ru-RU" sz="2800" dirty="0">
                <a:latin typeface="Times New Roman" panose="02020603050405020304" pitchFamily="18" charset="0"/>
                <a:cs typeface="Times New Roman" panose="02020603050405020304" pitchFamily="18" charset="0"/>
              </a:rPr>
              <a:t>7. </a:t>
            </a:r>
            <a:r>
              <a:rPr lang="ru-RU" sz="2800" dirty="0" err="1">
                <a:solidFill>
                  <a:srgbClr val="FF0000"/>
                </a:solidFill>
                <a:latin typeface="Times New Roman" panose="02020603050405020304" pitchFamily="18" charset="0"/>
                <a:cs typeface="Times New Roman" panose="02020603050405020304" pitchFamily="18" charset="0"/>
              </a:rPr>
              <a:t>Забезпечення</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роботи</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інклюзивно-ресурсних</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центрів</a:t>
            </a:r>
            <a:r>
              <a:rPr lang="ru-RU" sz="2800" dirty="0">
                <a:solidFill>
                  <a:srgbClr val="FF0000"/>
                </a:solidFill>
                <a:latin typeface="Times New Roman" panose="02020603050405020304" pitchFamily="18" charset="0"/>
                <a:cs typeface="Times New Roman" panose="02020603050405020304" pitchFamily="18" charset="0"/>
              </a:rPr>
              <a:t> у </a:t>
            </a:r>
            <a:r>
              <a:rPr lang="ru-RU" sz="2800" dirty="0" err="1">
                <a:solidFill>
                  <a:srgbClr val="FF0000"/>
                </a:solidFill>
                <a:latin typeface="Times New Roman" panose="02020603050405020304" pitchFamily="18" charset="0"/>
                <a:cs typeface="Times New Roman" panose="02020603050405020304" pitchFamily="18" charset="0"/>
              </a:rPr>
              <a:t>нових</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умовах</a:t>
            </a:r>
            <a:endParaRPr lang="ru-RU" sz="2800" dirty="0">
              <a:solidFill>
                <a:srgbClr val="FF0000"/>
              </a:solidFill>
              <a:latin typeface="Times New Roman" panose="02020603050405020304" pitchFamily="18" charset="0"/>
              <a:cs typeface="Times New Roman" panose="02020603050405020304" pitchFamily="18" charset="0"/>
            </a:endParaRPr>
          </a:p>
          <a:p>
            <a:r>
              <a:rPr lang="ru-RU" sz="2800" dirty="0" err="1">
                <a:solidFill>
                  <a:srgbClr val="FF0000"/>
                </a:solidFill>
                <a:latin typeface="Times New Roman" panose="02020603050405020304" pitchFamily="18" charset="0"/>
                <a:cs typeface="Times New Roman" panose="02020603050405020304" pitchFamily="18" charset="0"/>
              </a:rPr>
              <a:t>відповідно</a:t>
            </a:r>
            <a:r>
              <a:rPr lang="ru-RU" sz="2800" dirty="0">
                <a:solidFill>
                  <a:srgbClr val="FF0000"/>
                </a:solidFill>
                <a:latin typeface="Times New Roman" panose="02020603050405020304" pitchFamily="18" charset="0"/>
                <a:cs typeface="Times New Roman" panose="02020603050405020304" pitchFamily="18" charset="0"/>
              </a:rPr>
              <a:t> до потреб.</a:t>
            </a:r>
          </a:p>
          <a:p>
            <a:r>
              <a:rPr lang="ru-RU" sz="2800" dirty="0">
                <a:solidFill>
                  <a:srgbClr val="FF0000"/>
                </a:solidFill>
                <a:latin typeface="Times New Roman" panose="02020603050405020304" pitchFamily="18" charset="0"/>
                <a:cs typeface="Times New Roman" panose="02020603050405020304" pitchFamily="18" charset="0"/>
              </a:rPr>
              <a:t>8. </a:t>
            </a:r>
            <a:r>
              <a:rPr lang="ru-RU" sz="2800" dirty="0" err="1">
                <a:solidFill>
                  <a:srgbClr val="FF0000"/>
                </a:solidFill>
                <a:latin typeface="Times New Roman" panose="02020603050405020304" pitchFamily="18" charset="0"/>
                <a:cs typeface="Times New Roman" panose="02020603050405020304" pitchFamily="18" charset="0"/>
              </a:rPr>
              <a:t>Забезпечення</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надання</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корекційно-розвиткових</a:t>
            </a:r>
            <a:r>
              <a:rPr lang="ru-RU" sz="2800" dirty="0">
                <a:solidFill>
                  <a:srgbClr val="FF0000"/>
                </a:solidFill>
                <a:latin typeface="Times New Roman" panose="02020603050405020304" pitchFamily="18" charset="0"/>
                <a:cs typeface="Times New Roman" panose="02020603050405020304" pitchFamily="18" charset="0"/>
              </a:rPr>
              <a:t> і психолого-</a:t>
            </a:r>
            <a:r>
              <a:rPr lang="ru-RU" sz="2800" dirty="0" err="1">
                <a:solidFill>
                  <a:srgbClr val="FF0000"/>
                </a:solidFill>
                <a:latin typeface="Times New Roman" panose="02020603050405020304" pitchFamily="18" charset="0"/>
                <a:cs typeface="Times New Roman" panose="02020603050405020304" pitchFamily="18" charset="0"/>
              </a:rPr>
              <a:t>педагогіч</a:t>
            </a:r>
            <a:r>
              <a:rPr lang="ru-RU" sz="2800" dirty="0">
                <a:solidFill>
                  <a:srgbClr val="FF0000"/>
                </a:solidFill>
                <a:latin typeface="Times New Roman" panose="02020603050405020304" pitchFamily="18" charset="0"/>
                <a:cs typeface="Times New Roman" panose="02020603050405020304" pitchFamily="18" charset="0"/>
              </a:rPr>
              <a:t>-</a:t>
            </a:r>
          </a:p>
          <a:p>
            <a:r>
              <a:rPr lang="ru-RU" sz="2800" dirty="0">
                <a:solidFill>
                  <a:srgbClr val="FF0000"/>
                </a:solidFill>
                <a:latin typeface="Times New Roman" panose="02020603050405020304" pitchFamily="18" charset="0"/>
                <a:cs typeface="Times New Roman" panose="02020603050405020304" pitchFamily="18" charset="0"/>
              </a:rPr>
              <a:t>них </a:t>
            </a:r>
            <a:r>
              <a:rPr lang="ru-RU" sz="2800" dirty="0" err="1">
                <a:solidFill>
                  <a:srgbClr val="FF0000"/>
                </a:solidFill>
                <a:latin typeface="Times New Roman" panose="02020603050405020304" pitchFamily="18" charset="0"/>
                <a:cs typeface="Times New Roman" panose="02020603050405020304" pitchFamily="18" charset="0"/>
              </a:rPr>
              <a:t>послуг</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відповідно</a:t>
            </a:r>
            <a:r>
              <a:rPr lang="ru-RU" sz="2800" dirty="0">
                <a:solidFill>
                  <a:srgbClr val="FF0000"/>
                </a:solidFill>
                <a:latin typeface="Times New Roman" panose="02020603050405020304" pitchFamily="18" charset="0"/>
                <a:cs typeface="Times New Roman" panose="02020603050405020304" pitchFamily="18" charset="0"/>
              </a:rPr>
              <a:t> до потреб, </a:t>
            </a:r>
            <a:r>
              <a:rPr lang="ru-RU" sz="2800" dirty="0" err="1">
                <a:solidFill>
                  <a:srgbClr val="FF0000"/>
                </a:solidFill>
                <a:latin typeface="Times New Roman" panose="02020603050405020304" pitchFamily="18" charset="0"/>
                <a:cs typeface="Times New Roman" panose="02020603050405020304" pitchFamily="18" charset="0"/>
              </a:rPr>
              <a:t>незалежно</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від</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місця</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проживання</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дитини</a:t>
            </a:r>
            <a:r>
              <a:rPr lang="ru-RU" sz="2800" dirty="0">
                <a:solidFill>
                  <a:srgbClr val="FF0000"/>
                </a:solidFill>
                <a:latin typeface="Times New Roman" panose="02020603050405020304" pitchFamily="18" charset="0"/>
                <a:cs typeface="Times New Roman" panose="02020603050405020304" pitchFamily="18" charset="0"/>
              </a:rPr>
              <a:t>.</a:t>
            </a:r>
          </a:p>
          <a:p>
            <a:r>
              <a:rPr lang="ru-RU" sz="2800" dirty="0">
                <a:solidFill>
                  <a:srgbClr val="FF0000"/>
                </a:solidFill>
                <a:latin typeface="Times New Roman" panose="02020603050405020304" pitchFamily="18" charset="0"/>
                <a:cs typeface="Times New Roman" panose="02020603050405020304" pitchFamily="18" charset="0"/>
              </a:rPr>
              <a:t>9. </a:t>
            </a:r>
            <a:r>
              <a:rPr lang="ru-RU" sz="2800" dirty="0" err="1">
                <a:solidFill>
                  <a:srgbClr val="FF0000"/>
                </a:solidFill>
                <a:latin typeface="Times New Roman" panose="02020603050405020304" pitchFamily="18" charset="0"/>
                <a:cs typeface="Times New Roman" panose="02020603050405020304" pitchFamily="18" charset="0"/>
              </a:rPr>
              <a:t>Забезпечення</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освітніх</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послуг</a:t>
            </a:r>
            <a:r>
              <a:rPr lang="ru-RU" sz="2800" dirty="0">
                <a:solidFill>
                  <a:srgbClr val="FF0000"/>
                </a:solidFill>
                <a:latin typeface="Times New Roman" panose="02020603050405020304" pitchFamily="18" charset="0"/>
                <a:cs typeface="Times New Roman" panose="02020603050405020304" pitchFamily="18" charset="0"/>
              </a:rPr>
              <a:t> для </a:t>
            </a:r>
            <a:r>
              <a:rPr lang="ru-RU" sz="2800" dirty="0" err="1">
                <a:solidFill>
                  <a:srgbClr val="FF0000"/>
                </a:solidFill>
                <a:latin typeface="Times New Roman" panose="02020603050405020304" pitchFamily="18" charset="0"/>
                <a:cs typeface="Times New Roman" panose="02020603050405020304" pitchFamily="18" charset="0"/>
              </a:rPr>
              <a:t>дітей</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які</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перебувають</a:t>
            </a:r>
            <a:r>
              <a:rPr lang="ru-RU" sz="2800" dirty="0">
                <a:solidFill>
                  <a:srgbClr val="FF0000"/>
                </a:solidFill>
                <a:latin typeface="Times New Roman" panose="02020603050405020304" pitchFamily="18" charset="0"/>
                <a:cs typeface="Times New Roman" panose="02020603050405020304" pitchFamily="18" charset="0"/>
              </a:rPr>
              <a:t> на </a:t>
            </a:r>
            <a:r>
              <a:rPr lang="ru-RU" sz="2800" dirty="0" err="1">
                <a:solidFill>
                  <a:srgbClr val="FF0000"/>
                </a:solidFill>
                <a:latin typeface="Times New Roman" panose="02020603050405020304" pitchFamily="18" charset="0"/>
                <a:cs typeface="Times New Roman" panose="02020603050405020304" pitchFamily="18" charset="0"/>
              </a:rPr>
              <a:t>лікуванні</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smtClean="0">
                <a:solidFill>
                  <a:srgbClr val="FF0000"/>
                </a:solidFill>
                <a:latin typeface="Times New Roman" panose="02020603050405020304" pitchFamily="18" charset="0"/>
                <a:cs typeface="Times New Roman" panose="02020603050405020304" pitchFamily="18" charset="0"/>
              </a:rPr>
              <a:t>або</a:t>
            </a:r>
            <a:r>
              <a:rPr lang="ru-RU" sz="2800" dirty="0" smtClean="0">
                <a:solidFill>
                  <a:srgbClr val="FF0000"/>
                </a:solidFill>
                <a:latin typeface="Times New Roman" panose="02020603050405020304" pitchFamily="18" charset="0"/>
                <a:cs typeface="Times New Roman" panose="02020603050405020304" pitchFamily="18" charset="0"/>
              </a:rPr>
              <a:t> </a:t>
            </a:r>
            <a:r>
              <a:rPr lang="ru-RU" sz="2800" dirty="0" err="1" smtClean="0">
                <a:solidFill>
                  <a:srgbClr val="FF0000"/>
                </a:solidFill>
                <a:latin typeface="Times New Roman" panose="02020603050405020304" pitchFamily="18" charset="0"/>
                <a:cs typeface="Times New Roman" panose="02020603050405020304" pitchFamily="18" charset="0"/>
              </a:rPr>
              <a:t>реабілітації</a:t>
            </a:r>
            <a:r>
              <a:rPr lang="ru-RU" sz="2800" dirty="0" smtClean="0">
                <a:solidFill>
                  <a:srgbClr val="FF0000"/>
                </a:solidFill>
                <a:latin typeface="Times New Roman" panose="02020603050405020304" pitchFamily="18" charset="0"/>
                <a:cs typeface="Times New Roman" panose="02020603050405020304" pitchFamily="18" charset="0"/>
              </a:rPr>
              <a:t> </a:t>
            </a:r>
            <a:r>
              <a:rPr lang="ru-RU" sz="2800" dirty="0">
                <a:solidFill>
                  <a:srgbClr val="FF0000"/>
                </a:solidFill>
                <a:latin typeface="Times New Roman" panose="02020603050405020304" pitchFamily="18" charset="0"/>
                <a:cs typeface="Times New Roman" panose="02020603050405020304" pitchFamily="18" charset="0"/>
              </a:rPr>
              <a:t>в закладах </a:t>
            </a:r>
            <a:r>
              <a:rPr lang="ru-RU" sz="2800" dirty="0" err="1">
                <a:solidFill>
                  <a:srgbClr val="FF0000"/>
                </a:solidFill>
                <a:latin typeface="Times New Roman" panose="02020603050405020304" pitchFamily="18" charset="0"/>
                <a:cs typeface="Times New Roman" panose="02020603050405020304" pitchFamily="18" charset="0"/>
              </a:rPr>
              <a:t>охорони</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здоров’я</a:t>
            </a:r>
            <a:r>
              <a:rPr lang="ru-RU" sz="2800" dirty="0">
                <a:solidFill>
                  <a:srgbClr val="FF0000"/>
                </a:solidFill>
                <a:latin typeface="Times New Roman" panose="02020603050405020304" pitchFamily="18" charset="0"/>
                <a:cs typeface="Times New Roman" panose="02020603050405020304" pitchFamily="18" charset="0"/>
              </a:rPr>
              <a:t>, у т. ч. </a:t>
            </a:r>
            <a:r>
              <a:rPr lang="ru-RU" sz="2800" dirty="0" err="1">
                <a:solidFill>
                  <a:srgbClr val="FF0000"/>
                </a:solidFill>
                <a:latin typeface="Times New Roman" panose="02020603050405020304" pitchFamily="18" charset="0"/>
                <a:cs typeface="Times New Roman" panose="02020603050405020304" pitchFamily="18" charset="0"/>
              </a:rPr>
              <a:t>дітей</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які</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постраждали</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smtClean="0">
                <a:solidFill>
                  <a:srgbClr val="FF0000"/>
                </a:solidFill>
                <a:latin typeface="Times New Roman" panose="02020603050405020304" pitchFamily="18" charset="0"/>
                <a:cs typeface="Times New Roman" panose="02020603050405020304" pitchFamily="18" charset="0"/>
              </a:rPr>
              <a:t>внаслідок</a:t>
            </a:r>
            <a:r>
              <a:rPr lang="ru-RU" sz="2800" dirty="0" smtClean="0">
                <a:solidFill>
                  <a:srgbClr val="FF0000"/>
                </a:solidFill>
                <a:latin typeface="Times New Roman" panose="02020603050405020304" pitchFamily="18" charset="0"/>
                <a:cs typeface="Times New Roman" panose="02020603050405020304" pitchFamily="18" charset="0"/>
              </a:rPr>
              <a:t> </a:t>
            </a:r>
            <a:r>
              <a:rPr lang="ru-RU" sz="2800" dirty="0" err="1" smtClean="0">
                <a:solidFill>
                  <a:srgbClr val="FF0000"/>
                </a:solidFill>
                <a:latin typeface="Times New Roman" panose="02020603050405020304" pitchFamily="18" charset="0"/>
                <a:cs typeface="Times New Roman" panose="02020603050405020304" pitchFamily="18" charset="0"/>
              </a:rPr>
              <a:t>бойових</a:t>
            </a:r>
            <a:r>
              <a:rPr lang="ru-RU" sz="2800" dirty="0" smtClean="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дій</a:t>
            </a:r>
            <a:r>
              <a:rPr lang="ru-RU"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96960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0137846" cy="1177299"/>
          </a:xfrm>
        </p:spPr>
        <p:txBody>
          <a:bodyPr/>
          <a:lstStyle/>
          <a:p>
            <a:pPr algn="ctr"/>
            <a:r>
              <a:rPr lang="ru-RU" sz="2800" b="1" dirty="0" err="1">
                <a:solidFill>
                  <a:srgbClr val="FFFF00"/>
                </a:solidFill>
                <a:latin typeface="Times New Roman" panose="02020603050405020304" pitchFamily="18" charset="0"/>
                <a:cs typeface="Times New Roman" panose="02020603050405020304" pitchFamily="18" charset="0"/>
              </a:rPr>
              <a:t>Основні</a:t>
            </a:r>
            <a:r>
              <a:rPr lang="ru-RU" sz="2800" b="1" dirty="0">
                <a:solidFill>
                  <a:srgbClr val="FFFF00"/>
                </a:solidFill>
                <a:latin typeface="Times New Roman" panose="02020603050405020304" pitchFamily="18" charset="0"/>
                <a:cs typeface="Times New Roman" panose="02020603050405020304" pitchFamily="18" charset="0"/>
              </a:rPr>
              <a:t> </a:t>
            </a:r>
            <a:r>
              <a:rPr lang="ru-RU" sz="2800" b="1" dirty="0" err="1">
                <a:solidFill>
                  <a:srgbClr val="FFFF00"/>
                </a:solidFill>
                <a:latin typeface="Times New Roman" panose="02020603050405020304" pitchFamily="18" charset="0"/>
                <a:cs typeface="Times New Roman" panose="02020603050405020304" pitchFamily="18" charset="0"/>
              </a:rPr>
              <a:t>завдання</a:t>
            </a:r>
            <a:r>
              <a:rPr lang="ru-RU" sz="2800" b="1" dirty="0">
                <a:solidFill>
                  <a:srgbClr val="FFFF00"/>
                </a:solidFill>
                <a:latin typeface="Times New Roman" panose="02020603050405020304" pitchFamily="18" charset="0"/>
                <a:cs typeface="Times New Roman" panose="02020603050405020304" pitchFamily="18" charset="0"/>
              </a:rPr>
              <a:t> </a:t>
            </a:r>
            <a:r>
              <a:rPr lang="ru-RU" sz="2800" b="1" dirty="0" err="1">
                <a:solidFill>
                  <a:srgbClr val="FFFF00"/>
                </a:solidFill>
                <a:latin typeface="Times New Roman" panose="02020603050405020304" pitchFamily="18" charset="0"/>
                <a:cs typeface="Times New Roman" panose="02020603050405020304" pitchFamily="18" charset="0"/>
              </a:rPr>
              <a:t>розвитку</a:t>
            </a:r>
            <a:r>
              <a:rPr lang="ru-RU" sz="2800" b="1" dirty="0">
                <a:solidFill>
                  <a:srgbClr val="FFFF00"/>
                </a:solidFill>
                <a:latin typeface="Times New Roman" panose="02020603050405020304" pitchFamily="18" charset="0"/>
                <a:cs typeface="Times New Roman" panose="02020603050405020304" pitchFamily="18" charset="0"/>
              </a:rPr>
              <a:t> </a:t>
            </a:r>
            <a:r>
              <a:rPr lang="ru-RU" sz="2800" b="1" dirty="0" err="1">
                <a:solidFill>
                  <a:srgbClr val="FFFF00"/>
                </a:solidFill>
                <a:latin typeface="Times New Roman" panose="02020603050405020304" pitchFamily="18" charset="0"/>
                <a:cs typeface="Times New Roman" panose="02020603050405020304" pitchFamily="18" charset="0"/>
              </a:rPr>
              <a:t>освіти</a:t>
            </a:r>
            <a:r>
              <a:rPr lang="ru-RU" sz="2800" b="1" dirty="0">
                <a:solidFill>
                  <a:srgbClr val="FFFF00"/>
                </a:solidFill>
                <a:latin typeface="Times New Roman" panose="02020603050405020304" pitchFamily="18" charset="0"/>
                <a:cs typeface="Times New Roman" panose="02020603050405020304" pitchFamily="18" charset="0"/>
              </a:rPr>
              <a:t> </a:t>
            </a:r>
            <a:r>
              <a:rPr lang="ru-RU" sz="2800" b="1" dirty="0" err="1">
                <a:solidFill>
                  <a:srgbClr val="FFFF00"/>
                </a:solidFill>
                <a:latin typeface="Times New Roman" panose="02020603050405020304" pitchFamily="18" charset="0"/>
                <a:cs typeface="Times New Roman" panose="02020603050405020304" pitchFamily="18" charset="0"/>
              </a:rPr>
              <a:t>дітей</a:t>
            </a:r>
            <a:r>
              <a:rPr lang="ru-RU" sz="2800" b="1" dirty="0">
                <a:solidFill>
                  <a:srgbClr val="FFFF00"/>
                </a:solidFill>
                <a:latin typeface="Times New Roman" panose="02020603050405020304" pitchFamily="18" charset="0"/>
                <a:cs typeface="Times New Roman" panose="02020603050405020304" pitchFamily="18" charset="0"/>
              </a:rPr>
              <a:t> з ООП у </a:t>
            </a:r>
            <a:r>
              <a:rPr lang="ru-RU" sz="2800" b="1" dirty="0" err="1">
                <a:solidFill>
                  <a:srgbClr val="FFFF00"/>
                </a:solidFill>
                <a:latin typeface="Times New Roman" panose="02020603050405020304" pitchFamily="18" charset="0"/>
                <a:cs typeface="Times New Roman" panose="02020603050405020304" pitchFamily="18" charset="0"/>
              </a:rPr>
              <a:t>повоєнний</a:t>
            </a:r>
            <a:r>
              <a:rPr lang="ru-RU" sz="2800" b="1" dirty="0">
                <a:solidFill>
                  <a:srgbClr val="FFFF00"/>
                </a:solidFill>
                <a:latin typeface="Times New Roman" panose="02020603050405020304" pitchFamily="18" charset="0"/>
                <a:cs typeface="Times New Roman" panose="02020603050405020304" pitchFamily="18" charset="0"/>
              </a:rPr>
              <a:t> </a:t>
            </a:r>
            <a:r>
              <a:rPr lang="ru-RU" sz="2800" b="1" dirty="0" err="1" smtClean="0">
                <a:solidFill>
                  <a:srgbClr val="FFFF00"/>
                </a:solidFill>
                <a:latin typeface="Times New Roman" panose="02020603050405020304" pitchFamily="18" charset="0"/>
                <a:cs typeface="Times New Roman" panose="02020603050405020304" pitchFamily="18" charset="0"/>
              </a:rPr>
              <a:t>період</a:t>
            </a:r>
            <a:endParaRPr lang="ru-RU" sz="2800" dirty="0">
              <a:solidFill>
                <a:srgbClr val="FFFF00"/>
              </a:solidFill>
              <a:latin typeface="Times New Roman" panose="02020603050405020304" pitchFamily="18" charset="0"/>
              <a:cs typeface="Times New Roman" panose="02020603050405020304" pitchFamily="18" charset="0"/>
            </a:endParaRPr>
          </a:p>
        </p:txBody>
      </p:sp>
      <p:sp>
        <p:nvSpPr>
          <p:cNvPr id="3" name="Місце для вмісту 2"/>
          <p:cNvSpPr>
            <a:spLocks noGrp="1"/>
          </p:cNvSpPr>
          <p:nvPr>
            <p:ph idx="1"/>
          </p:nvPr>
        </p:nvSpPr>
        <p:spPr>
          <a:xfrm>
            <a:off x="477078" y="1630018"/>
            <a:ext cx="11221279" cy="4929808"/>
          </a:xfrm>
        </p:spPr>
        <p:txBody>
          <a:bodyPr>
            <a:normAutofit/>
          </a:bodyPr>
          <a:lstStyle/>
          <a:p>
            <a:r>
              <a:rPr lang="ru-RU" dirty="0">
                <a:latin typeface="Times New Roman" panose="02020603050405020304" pitchFamily="18" charset="0"/>
                <a:cs typeface="Times New Roman" panose="02020603050405020304" pitchFamily="18" charset="0"/>
              </a:rPr>
              <a:t>1</a:t>
            </a:r>
            <a:r>
              <a:rPr lang="ru-RU"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Забезпечення</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упровадження</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нових</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підходів</a:t>
            </a:r>
            <a:r>
              <a:rPr lang="ru-RU" sz="2400" dirty="0">
                <a:solidFill>
                  <a:srgbClr val="FF0000"/>
                </a:solidFill>
                <a:latin typeface="Times New Roman" panose="02020603050405020304" pitchFamily="18" charset="0"/>
                <a:cs typeface="Times New Roman" panose="02020603050405020304" pitchFamily="18" charset="0"/>
              </a:rPr>
              <a:t> до </a:t>
            </a:r>
            <a:r>
              <a:rPr lang="ru-RU" sz="2400" dirty="0" err="1">
                <a:solidFill>
                  <a:srgbClr val="FF0000"/>
                </a:solidFill>
                <a:latin typeface="Times New Roman" panose="02020603050405020304" pitchFamily="18" charset="0"/>
                <a:cs typeface="Times New Roman" panose="02020603050405020304" pitchFamily="18" charset="0"/>
              </a:rPr>
              <a:t>навчання</a:t>
            </a:r>
            <a:r>
              <a:rPr lang="ru-RU" sz="2400" dirty="0">
                <a:solidFill>
                  <a:srgbClr val="FF0000"/>
                </a:solidFill>
                <a:latin typeface="Times New Roman" panose="02020603050405020304" pitchFamily="18" charset="0"/>
                <a:cs typeface="Times New Roman" panose="02020603050405020304" pitchFamily="18" charset="0"/>
              </a:rPr>
              <a:t> з </a:t>
            </a:r>
            <a:r>
              <a:rPr lang="ru-RU" sz="2400" dirty="0" err="1" smtClean="0">
                <a:solidFill>
                  <a:srgbClr val="FF0000"/>
                </a:solidFill>
                <a:latin typeface="Times New Roman" panose="02020603050405020304" pitchFamily="18" charset="0"/>
                <a:cs typeface="Times New Roman" panose="02020603050405020304" pitchFamily="18" charset="0"/>
              </a:rPr>
              <a:t>урахуванням</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err="1" smtClean="0">
                <a:solidFill>
                  <a:srgbClr val="FF0000"/>
                </a:solidFill>
                <a:latin typeface="Times New Roman" panose="02020603050405020304" pitchFamily="18" charset="0"/>
                <a:cs typeface="Times New Roman" panose="02020603050405020304" pitchFamily="18" charset="0"/>
              </a:rPr>
              <a:t>європейського</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досвіду</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щодо</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інклюзивного</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навчання</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осіб</a:t>
            </a:r>
            <a:r>
              <a:rPr lang="ru-RU" sz="2400" dirty="0">
                <a:solidFill>
                  <a:srgbClr val="FF0000"/>
                </a:solidFill>
                <a:latin typeface="Times New Roman" panose="02020603050405020304" pitchFamily="18" charset="0"/>
                <a:cs typeface="Times New Roman" panose="02020603050405020304" pitchFamily="18" charset="0"/>
              </a:rPr>
              <a:t> з </a:t>
            </a:r>
            <a:r>
              <a:rPr lang="ru-RU" sz="2400" dirty="0" err="1">
                <a:solidFill>
                  <a:srgbClr val="FF0000"/>
                </a:solidFill>
                <a:latin typeface="Times New Roman" panose="02020603050405020304" pitchFamily="18" charset="0"/>
                <a:cs typeface="Times New Roman" panose="02020603050405020304" pitchFamily="18" charset="0"/>
              </a:rPr>
              <a:t>особливими</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smtClean="0">
                <a:solidFill>
                  <a:srgbClr val="FF0000"/>
                </a:solidFill>
                <a:latin typeface="Times New Roman" panose="02020603050405020304" pitchFamily="18" charset="0"/>
                <a:cs typeface="Times New Roman" panose="02020603050405020304" pitchFamily="18" charset="0"/>
              </a:rPr>
              <a:t>освітніми</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a:solidFill>
                  <a:srgbClr val="FF0000"/>
                </a:solidFill>
                <a:latin typeface="Times New Roman" panose="02020603050405020304" pitchFamily="18" charset="0"/>
                <a:cs typeface="Times New Roman" panose="02020603050405020304" pitchFamily="18" charset="0"/>
              </a:rPr>
              <a:t>потребами з </a:t>
            </a:r>
            <a:r>
              <a:rPr lang="ru-RU" sz="2400" dirty="0" err="1">
                <a:solidFill>
                  <a:srgbClr val="FF0000"/>
                </a:solidFill>
                <a:latin typeface="Times New Roman" panose="02020603050405020304" pitchFamily="18" charset="0"/>
                <a:cs typeface="Times New Roman" panose="02020603050405020304" pitchFamily="18" charset="0"/>
              </a:rPr>
              <a:t>урахуванням</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їхніх</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індивідуальних</a:t>
            </a:r>
            <a:r>
              <a:rPr lang="ru-RU" sz="2400" dirty="0">
                <a:solidFill>
                  <a:srgbClr val="FF0000"/>
                </a:solidFill>
                <a:latin typeface="Times New Roman" panose="02020603050405020304" pitchFamily="18" charset="0"/>
                <a:cs typeface="Times New Roman" panose="02020603050405020304" pitchFamily="18" charset="0"/>
              </a:rPr>
              <a:t> потреб та </a:t>
            </a:r>
            <a:r>
              <a:rPr lang="ru-RU" sz="2400" dirty="0" err="1">
                <a:solidFill>
                  <a:srgbClr val="FF0000"/>
                </a:solidFill>
                <a:latin typeface="Times New Roman" panose="02020603050405020304" pitchFamily="18" charset="0"/>
                <a:cs typeface="Times New Roman" panose="02020603050405020304" pitchFamily="18" charset="0"/>
              </a:rPr>
              <a:t>можливостей</a:t>
            </a:r>
            <a:r>
              <a:rPr lang="ru-RU" sz="2400" dirty="0" smtClean="0">
                <a:solidFill>
                  <a:srgbClr val="FF0000"/>
                </a:solidFill>
                <a:latin typeface="Times New Roman" panose="02020603050405020304" pitchFamily="18" charset="0"/>
                <a:cs typeface="Times New Roman" panose="02020603050405020304" pitchFamily="18" charset="0"/>
              </a:rPr>
              <a:t>.</a:t>
            </a:r>
          </a:p>
          <a:p>
            <a:endParaRPr lang="ru-RU" sz="2400" dirty="0">
              <a:solidFill>
                <a:srgbClr val="FF0000"/>
              </a:solidFill>
              <a:latin typeface="Times New Roman" panose="02020603050405020304" pitchFamily="18" charset="0"/>
              <a:cs typeface="Times New Roman" panose="02020603050405020304" pitchFamily="18" charset="0"/>
            </a:endParaRPr>
          </a:p>
          <a:p>
            <a:r>
              <a:rPr lang="ru-RU" sz="2400" dirty="0">
                <a:solidFill>
                  <a:srgbClr val="FF0000"/>
                </a:solidFill>
                <a:latin typeface="Times New Roman" panose="02020603050405020304" pitchFamily="18" charset="0"/>
                <a:cs typeface="Times New Roman" panose="02020603050405020304" pitchFamily="18" charset="0"/>
              </a:rPr>
              <a:t>2. </a:t>
            </a:r>
            <a:r>
              <a:rPr lang="ru-RU" sz="2400" dirty="0" err="1">
                <a:solidFill>
                  <a:srgbClr val="FF0000"/>
                </a:solidFill>
                <a:latin typeface="Times New Roman" panose="02020603050405020304" pitchFamily="18" charset="0"/>
                <a:cs typeface="Times New Roman" panose="02020603050405020304" pitchFamily="18" charset="0"/>
              </a:rPr>
              <a:t>Створення</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належних</a:t>
            </a:r>
            <a:r>
              <a:rPr lang="ru-RU" sz="2400" dirty="0">
                <a:solidFill>
                  <a:srgbClr val="FF0000"/>
                </a:solidFill>
                <a:latin typeface="Times New Roman" panose="02020603050405020304" pitchFamily="18" charset="0"/>
                <a:cs typeface="Times New Roman" panose="02020603050405020304" pitchFamily="18" charset="0"/>
              </a:rPr>
              <a:t> умов </a:t>
            </a:r>
            <a:r>
              <a:rPr lang="ru-RU" sz="2400" dirty="0" err="1">
                <a:solidFill>
                  <a:srgbClr val="FF0000"/>
                </a:solidFill>
                <a:latin typeface="Times New Roman" panose="02020603050405020304" pitchFamily="18" charset="0"/>
                <a:cs typeface="Times New Roman" panose="02020603050405020304" pitchFamily="18" charset="0"/>
              </a:rPr>
              <a:t>навчання</a:t>
            </a:r>
            <a:r>
              <a:rPr lang="ru-RU" sz="2400" dirty="0">
                <a:solidFill>
                  <a:srgbClr val="FF0000"/>
                </a:solidFill>
                <a:latin typeface="Times New Roman" panose="02020603050405020304" pitchFamily="18" charset="0"/>
                <a:cs typeface="Times New Roman" panose="02020603050405020304" pitchFamily="18" charset="0"/>
              </a:rPr>
              <a:t> в </a:t>
            </a:r>
            <a:r>
              <a:rPr lang="ru-RU" sz="2400" dirty="0" err="1">
                <a:solidFill>
                  <a:srgbClr val="FF0000"/>
                </a:solidFill>
                <a:latin typeface="Times New Roman" panose="02020603050405020304" pitchFamily="18" charset="0"/>
                <a:cs typeface="Times New Roman" panose="02020603050405020304" pitchFamily="18" charset="0"/>
              </a:rPr>
              <a:t>місцях</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перебування</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дітей</a:t>
            </a:r>
            <a:r>
              <a:rPr lang="ru-RU" sz="2400" dirty="0">
                <a:solidFill>
                  <a:srgbClr val="FF0000"/>
                </a:solidFill>
                <a:latin typeface="Times New Roman" panose="02020603050405020304" pitchFamily="18" charset="0"/>
                <a:cs typeface="Times New Roman" panose="02020603050405020304" pitchFamily="18" charset="0"/>
              </a:rPr>
              <a:t> з </a:t>
            </a:r>
            <a:r>
              <a:rPr lang="ru-RU" sz="2400" dirty="0" smtClean="0">
                <a:solidFill>
                  <a:srgbClr val="FF0000"/>
                </a:solidFill>
                <a:latin typeface="Times New Roman" panose="02020603050405020304" pitchFamily="18" charset="0"/>
                <a:cs typeface="Times New Roman" panose="02020603050405020304" pitchFamily="18" charset="0"/>
              </a:rPr>
              <a:t>ООП з </a:t>
            </a:r>
            <a:r>
              <a:rPr lang="ru-RU" sz="2400" dirty="0" err="1">
                <a:solidFill>
                  <a:srgbClr val="FF0000"/>
                </a:solidFill>
                <a:latin typeface="Times New Roman" panose="02020603050405020304" pitchFamily="18" charset="0"/>
                <a:cs typeface="Times New Roman" panose="02020603050405020304" pitchFamily="18" charset="0"/>
              </a:rPr>
              <a:t>урахуванням</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нових</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безпекових</a:t>
            </a:r>
            <a:r>
              <a:rPr lang="ru-RU" sz="2400" dirty="0">
                <a:solidFill>
                  <a:srgbClr val="FF0000"/>
                </a:solidFill>
                <a:latin typeface="Times New Roman" panose="02020603050405020304" pitchFamily="18" charset="0"/>
                <a:cs typeface="Times New Roman" panose="02020603050405020304" pitchFamily="18" charset="0"/>
              </a:rPr>
              <a:t> умов. </a:t>
            </a:r>
            <a:r>
              <a:rPr lang="ru-RU" sz="2400" dirty="0" err="1">
                <a:solidFill>
                  <a:srgbClr val="FF0000"/>
                </a:solidFill>
                <a:latin typeface="Times New Roman" panose="02020603050405020304" pitchFamily="18" charset="0"/>
                <a:cs typeface="Times New Roman" panose="02020603050405020304" pitchFamily="18" charset="0"/>
              </a:rPr>
              <a:t>Формування</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мережі</a:t>
            </a:r>
            <a:r>
              <a:rPr lang="ru-RU" sz="2400" dirty="0">
                <a:solidFill>
                  <a:srgbClr val="FF0000"/>
                </a:solidFill>
                <a:latin typeface="Times New Roman" panose="02020603050405020304" pitchFamily="18" charset="0"/>
                <a:cs typeface="Times New Roman" panose="02020603050405020304" pitchFamily="18" charset="0"/>
              </a:rPr>
              <a:t> та </a:t>
            </a:r>
            <a:r>
              <a:rPr lang="ru-RU" sz="2400" dirty="0" err="1" smtClean="0">
                <a:solidFill>
                  <a:srgbClr val="FF0000"/>
                </a:solidFill>
                <a:latin typeface="Times New Roman" panose="02020603050405020304" pitchFamily="18" charset="0"/>
                <a:cs typeface="Times New Roman" panose="02020603050405020304" pitchFamily="18" charset="0"/>
              </a:rPr>
              <a:t>відновлення</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err="1" smtClean="0">
                <a:solidFill>
                  <a:srgbClr val="FF0000"/>
                </a:solidFill>
                <a:latin typeface="Times New Roman" panose="02020603050405020304" pitchFamily="18" charset="0"/>
                <a:cs typeface="Times New Roman" panose="02020603050405020304" pitchFamily="18" charset="0"/>
              </a:rPr>
              <a:t>спеціальних</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закладів</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освіти</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що</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були</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зруйновані</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відповідно</a:t>
            </a:r>
            <a:r>
              <a:rPr lang="ru-RU" sz="2400" dirty="0">
                <a:solidFill>
                  <a:srgbClr val="FF0000"/>
                </a:solidFill>
                <a:latin typeface="Times New Roman" panose="02020603050405020304" pitchFamily="18" charset="0"/>
                <a:cs typeface="Times New Roman" panose="02020603050405020304" pitchFamily="18" charset="0"/>
              </a:rPr>
              <a:t> до потреб </a:t>
            </a:r>
            <a:r>
              <a:rPr lang="ru-RU" sz="2400" dirty="0" err="1" smtClean="0">
                <a:solidFill>
                  <a:srgbClr val="FF0000"/>
                </a:solidFill>
                <a:latin typeface="Times New Roman" panose="02020603050405020304" pitchFamily="18" charset="0"/>
                <a:cs typeface="Times New Roman" panose="02020603050405020304" pitchFamily="18" charset="0"/>
              </a:rPr>
              <a:t>дитячого</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err="1" smtClean="0">
                <a:solidFill>
                  <a:srgbClr val="FF0000"/>
                </a:solidFill>
                <a:latin typeface="Times New Roman" panose="02020603050405020304" pitchFamily="18" charset="0"/>
                <a:cs typeface="Times New Roman" panose="02020603050405020304" pitchFamily="18" charset="0"/>
              </a:rPr>
              <a:t>населення</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Урахування</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під</a:t>
            </a:r>
            <a:r>
              <a:rPr lang="ru-RU" sz="2400" dirty="0">
                <a:solidFill>
                  <a:srgbClr val="FF0000"/>
                </a:solidFill>
                <a:latin typeface="Times New Roman" panose="02020603050405020304" pitchFamily="18" charset="0"/>
                <a:cs typeface="Times New Roman" panose="02020603050405020304" pitchFamily="18" charset="0"/>
              </a:rPr>
              <a:t> час </a:t>
            </a:r>
            <a:r>
              <a:rPr lang="ru-RU" sz="2400" dirty="0" err="1">
                <a:solidFill>
                  <a:srgbClr val="FF0000"/>
                </a:solidFill>
                <a:latin typeface="Times New Roman" panose="02020603050405020304" pitchFamily="18" charset="0"/>
                <a:cs typeface="Times New Roman" panose="02020603050405020304" pitchFamily="18" charset="0"/>
              </a:rPr>
              <a:t>відбудови</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закладів</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освіти</a:t>
            </a:r>
            <a:r>
              <a:rPr lang="ru-RU" sz="2400" dirty="0">
                <a:solidFill>
                  <a:srgbClr val="FF0000"/>
                </a:solidFill>
                <a:latin typeface="Times New Roman" panose="02020603050405020304" pitchFamily="18" charset="0"/>
                <a:cs typeface="Times New Roman" panose="02020603050405020304" pitchFamily="18" charset="0"/>
              </a:rPr>
              <a:t> принципу </a:t>
            </a:r>
            <a:r>
              <a:rPr lang="ru-RU" sz="2400" dirty="0" err="1" smtClean="0">
                <a:solidFill>
                  <a:srgbClr val="FF0000"/>
                </a:solidFill>
                <a:latin typeface="Times New Roman" panose="02020603050405020304" pitchFamily="18" charset="0"/>
                <a:cs typeface="Times New Roman" panose="02020603050405020304" pitchFamily="18" charset="0"/>
              </a:rPr>
              <a:t>інклюзивності</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a:solidFill>
                  <a:srgbClr val="FF0000"/>
                </a:solidFill>
                <a:latin typeface="Times New Roman" panose="02020603050405020304" pitchFamily="18" charset="0"/>
                <a:cs typeface="Times New Roman" panose="02020603050405020304" pitchFamily="18" charset="0"/>
              </a:rPr>
              <a:t>та </a:t>
            </a:r>
            <a:r>
              <a:rPr lang="ru-RU" sz="2400" dirty="0" err="1">
                <a:solidFill>
                  <a:srgbClr val="FF0000"/>
                </a:solidFill>
                <a:latin typeface="Times New Roman" panose="02020603050405020304" pitchFamily="18" charset="0"/>
                <a:cs typeface="Times New Roman" panose="02020603050405020304" pitchFamily="18" charset="0"/>
              </a:rPr>
              <a:t>безбар’єрності</a:t>
            </a:r>
            <a:r>
              <a:rPr lang="ru-RU" sz="2400" dirty="0">
                <a:solidFill>
                  <a:srgbClr val="FF0000"/>
                </a:solidFill>
                <a:latin typeface="Times New Roman" panose="02020603050405020304" pitchFamily="18" charset="0"/>
                <a:cs typeface="Times New Roman" panose="02020603050405020304" pitchFamily="18" charset="0"/>
              </a:rPr>
              <a:t> на </a:t>
            </a:r>
            <a:r>
              <a:rPr lang="ru-RU" sz="2400" dirty="0" err="1">
                <a:solidFill>
                  <a:srgbClr val="FF0000"/>
                </a:solidFill>
                <a:latin typeface="Times New Roman" panose="02020603050405020304" pitchFamily="18" charset="0"/>
                <a:cs typeface="Times New Roman" panose="02020603050405020304" pitchFamily="18" charset="0"/>
              </a:rPr>
              <a:t>всіх</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рівнях</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освіти</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Відновлення</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smtClean="0">
                <a:solidFill>
                  <a:srgbClr val="FF0000"/>
                </a:solidFill>
                <a:latin typeface="Times New Roman" panose="02020603050405020304" pitchFamily="18" charset="0"/>
                <a:cs typeface="Times New Roman" panose="02020603050405020304" pitchFamily="18" charset="0"/>
              </a:rPr>
              <a:t>матеріально-технічного</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забезпечення</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закладів</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освіти</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забезпечення</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їх</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спеціальними</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smtClean="0">
                <a:solidFill>
                  <a:srgbClr val="FF0000"/>
                </a:solidFill>
                <a:latin typeface="Times New Roman" panose="02020603050405020304" pitchFamily="18" charset="0"/>
                <a:cs typeface="Times New Roman" panose="02020603050405020304" pitchFamily="18" charset="0"/>
              </a:rPr>
              <a:t>технічними</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err="1" smtClean="0">
                <a:solidFill>
                  <a:srgbClr val="FF0000"/>
                </a:solidFill>
                <a:latin typeface="Times New Roman" panose="02020603050405020304" pitchFamily="18" charset="0"/>
                <a:cs typeface="Times New Roman" panose="02020603050405020304" pitchFamily="18" charset="0"/>
              </a:rPr>
              <a:t>засобами</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a:solidFill>
                  <a:srgbClr val="FF0000"/>
                </a:solidFill>
                <a:latin typeface="Times New Roman" panose="02020603050405020304" pitchFamily="18" charset="0"/>
                <a:cs typeface="Times New Roman" panose="02020603050405020304" pitchFamily="18" charset="0"/>
              </a:rPr>
              <a:t>для </a:t>
            </a:r>
            <a:r>
              <a:rPr lang="ru-RU" sz="2400" dirty="0" err="1">
                <a:solidFill>
                  <a:srgbClr val="FF0000"/>
                </a:solidFill>
                <a:latin typeface="Times New Roman" panose="02020603050405020304" pitchFamily="18" charset="0"/>
                <a:cs typeface="Times New Roman" panose="02020603050405020304" pitchFamily="18" charset="0"/>
              </a:rPr>
              <a:t>навчання</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дітей</a:t>
            </a:r>
            <a:r>
              <a:rPr lang="ru-RU" sz="2400" dirty="0">
                <a:solidFill>
                  <a:srgbClr val="FF0000"/>
                </a:solidFill>
                <a:latin typeface="Times New Roman" panose="02020603050405020304" pitchFamily="18" charset="0"/>
                <a:cs typeface="Times New Roman" panose="02020603050405020304" pitchFamily="18" charset="0"/>
              </a:rPr>
              <a:t> з ООП.</a:t>
            </a:r>
          </a:p>
        </p:txBody>
      </p:sp>
    </p:spTree>
    <p:extLst>
      <p:ext uri="{BB962C8B-B14F-4D97-AF65-F5344CB8AC3E}">
        <p14:creationId xmlns:p14="http://schemas.microsoft.com/office/powerpoint/2010/main" val="3797488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506896" y="447262"/>
            <a:ext cx="11181521" cy="5801138"/>
          </a:xfrm>
        </p:spPr>
        <p:txBody>
          <a:bodyPr>
            <a:noAutofit/>
          </a:bodyPr>
          <a:lstStyle/>
          <a:p>
            <a:r>
              <a:rPr lang="ru-RU" sz="2800" dirty="0">
                <a:latin typeface="Times New Roman" panose="02020603050405020304" pitchFamily="18" charset="0"/>
                <a:cs typeface="Times New Roman" panose="02020603050405020304" pitchFamily="18" charset="0"/>
              </a:rPr>
              <a:t>3</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Відновлення</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мережі</a:t>
            </a:r>
            <a:r>
              <a:rPr lang="ru-RU" sz="2800" dirty="0">
                <a:solidFill>
                  <a:srgbClr val="FF0000"/>
                </a:solidFill>
                <a:latin typeface="Times New Roman" panose="02020603050405020304" pitchFamily="18" charset="0"/>
                <a:cs typeface="Times New Roman" panose="02020603050405020304" pitchFamily="18" charset="0"/>
              </a:rPr>
              <a:t> ІРЦ </a:t>
            </a:r>
            <a:r>
              <a:rPr lang="ru-RU" sz="2800" dirty="0" err="1">
                <a:solidFill>
                  <a:srgbClr val="FF0000"/>
                </a:solidFill>
                <a:latin typeface="Times New Roman" panose="02020603050405020304" pitchFamily="18" charset="0"/>
                <a:cs typeface="Times New Roman" panose="02020603050405020304" pitchFamily="18" charset="0"/>
              </a:rPr>
              <a:t>відповідно</a:t>
            </a:r>
            <a:r>
              <a:rPr lang="ru-RU" sz="2800" dirty="0">
                <a:solidFill>
                  <a:srgbClr val="FF0000"/>
                </a:solidFill>
                <a:latin typeface="Times New Roman" panose="02020603050405020304" pitchFamily="18" charset="0"/>
                <a:cs typeface="Times New Roman" panose="02020603050405020304" pitchFamily="18" charset="0"/>
              </a:rPr>
              <a:t> до потреб </a:t>
            </a:r>
            <a:r>
              <a:rPr lang="ru-RU" sz="2800" dirty="0" err="1">
                <a:solidFill>
                  <a:srgbClr val="FF0000"/>
                </a:solidFill>
                <a:latin typeface="Times New Roman" panose="02020603050405020304" pitchFamily="18" charset="0"/>
                <a:cs typeface="Times New Roman" panose="02020603050405020304" pitchFamily="18" charset="0"/>
              </a:rPr>
              <a:t>дитячого</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населення</a:t>
            </a:r>
            <a:r>
              <a:rPr lang="ru-RU" sz="2800" dirty="0">
                <a:solidFill>
                  <a:srgbClr val="FF0000"/>
                </a:solidFill>
                <a:latin typeface="Times New Roman" panose="02020603050405020304" pitchFamily="18" charset="0"/>
                <a:cs typeface="Times New Roman" panose="02020603050405020304" pitchFamily="18" charset="0"/>
              </a:rPr>
              <a:t>,</a:t>
            </a:r>
          </a:p>
          <a:p>
            <a:r>
              <a:rPr lang="ru-RU" sz="2800" dirty="0" err="1">
                <a:solidFill>
                  <a:srgbClr val="FF0000"/>
                </a:solidFill>
                <a:latin typeface="Times New Roman" panose="02020603050405020304" pitchFamily="18" charset="0"/>
                <a:cs typeface="Times New Roman" panose="02020603050405020304" pitchFamily="18" charset="0"/>
              </a:rPr>
              <a:t>забезпечення</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готовності</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фахівців</a:t>
            </a:r>
            <a:r>
              <a:rPr lang="ru-RU" sz="2800" dirty="0">
                <a:solidFill>
                  <a:srgbClr val="FF0000"/>
                </a:solidFill>
                <a:latin typeface="Times New Roman" panose="02020603050405020304" pitchFamily="18" charset="0"/>
                <a:cs typeface="Times New Roman" panose="02020603050405020304" pitchFamily="18" charset="0"/>
              </a:rPr>
              <a:t> ІРЦ </a:t>
            </a:r>
            <a:r>
              <a:rPr lang="ru-RU" sz="2800" dirty="0" err="1">
                <a:solidFill>
                  <a:srgbClr val="FF0000"/>
                </a:solidFill>
                <a:latin typeface="Times New Roman" panose="02020603050405020304" pitchFamily="18" charset="0"/>
                <a:cs typeface="Times New Roman" panose="02020603050405020304" pitchFamily="18" charset="0"/>
              </a:rPr>
              <a:t>надавати</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якісні</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послуги</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smtClean="0">
                <a:solidFill>
                  <a:srgbClr val="FF0000"/>
                </a:solidFill>
                <a:latin typeface="Times New Roman" panose="02020603050405020304" pitchFamily="18" charset="0"/>
                <a:cs typeface="Times New Roman" panose="02020603050405020304" pitchFamily="18" charset="0"/>
              </a:rPr>
              <a:t>комплексної</a:t>
            </a:r>
            <a:r>
              <a:rPr lang="ru-RU" sz="2800" dirty="0" smtClean="0">
                <a:solidFill>
                  <a:srgbClr val="FF0000"/>
                </a:solidFill>
                <a:latin typeface="Times New Roman" panose="02020603050405020304" pitchFamily="18" charset="0"/>
                <a:cs typeface="Times New Roman" panose="02020603050405020304" pitchFamily="18" charset="0"/>
              </a:rPr>
              <a:t> психолого-</a:t>
            </a:r>
            <a:r>
              <a:rPr lang="ru-RU" sz="2800" dirty="0" err="1" smtClean="0">
                <a:solidFill>
                  <a:srgbClr val="FF0000"/>
                </a:solidFill>
                <a:latin typeface="Times New Roman" panose="02020603050405020304" pitchFamily="18" charset="0"/>
                <a:cs typeface="Times New Roman" panose="02020603050405020304" pitchFamily="18" charset="0"/>
              </a:rPr>
              <a:t>педагогічної</a:t>
            </a:r>
            <a:r>
              <a:rPr lang="ru-RU" sz="2800" dirty="0" smtClean="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оцінки</a:t>
            </a:r>
            <a:r>
              <a:rPr lang="ru-RU" sz="2800" dirty="0">
                <a:solidFill>
                  <a:srgbClr val="FF0000"/>
                </a:solidFill>
                <a:latin typeface="Times New Roman" panose="02020603050405020304" pitchFamily="18" charset="0"/>
                <a:cs typeface="Times New Roman" panose="02020603050405020304" pitchFamily="18" charset="0"/>
              </a:rPr>
              <a:t> та психолого-</a:t>
            </a:r>
            <a:r>
              <a:rPr lang="ru-RU" sz="2800" dirty="0" err="1">
                <a:solidFill>
                  <a:srgbClr val="FF0000"/>
                </a:solidFill>
                <a:latin typeface="Times New Roman" panose="02020603050405020304" pitchFamily="18" charset="0"/>
                <a:cs typeface="Times New Roman" panose="02020603050405020304" pitchFamily="18" charset="0"/>
              </a:rPr>
              <a:t>педагогічного</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супроводу</a:t>
            </a:r>
            <a:r>
              <a:rPr lang="ru-RU" sz="2800" dirty="0">
                <a:solidFill>
                  <a:srgbClr val="FF0000"/>
                </a:solidFill>
                <a:latin typeface="Times New Roman" panose="02020603050405020304" pitchFamily="18" charset="0"/>
                <a:cs typeface="Times New Roman" panose="02020603050405020304" pitchFamily="18" charset="0"/>
              </a:rPr>
              <a:t> з </a:t>
            </a:r>
            <a:r>
              <a:rPr lang="ru-RU" sz="2800" dirty="0" err="1" smtClean="0">
                <a:solidFill>
                  <a:srgbClr val="FF0000"/>
                </a:solidFill>
                <a:latin typeface="Times New Roman" panose="02020603050405020304" pitchFamily="18" charset="0"/>
                <a:cs typeface="Times New Roman" panose="02020603050405020304" pitchFamily="18" charset="0"/>
              </a:rPr>
              <a:t>врахуванням</a:t>
            </a:r>
            <a:r>
              <a:rPr lang="ru-RU" sz="2800" dirty="0" smtClean="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кращої</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європейської</a:t>
            </a:r>
            <a:r>
              <a:rPr lang="ru-RU" sz="2800" dirty="0">
                <a:solidFill>
                  <a:srgbClr val="FF0000"/>
                </a:solidFill>
                <a:latin typeface="Times New Roman" panose="02020603050405020304" pitchFamily="18" charset="0"/>
                <a:cs typeface="Times New Roman" panose="02020603050405020304" pitchFamily="18" charset="0"/>
              </a:rPr>
              <a:t> практики.</a:t>
            </a:r>
          </a:p>
          <a:p>
            <a:r>
              <a:rPr lang="ru-RU" sz="2800" dirty="0">
                <a:solidFill>
                  <a:srgbClr val="FF0000"/>
                </a:solidFill>
                <a:latin typeface="Times New Roman" panose="02020603050405020304" pitchFamily="18" charset="0"/>
                <a:cs typeface="Times New Roman" panose="02020603050405020304" pitchFamily="18" charset="0"/>
              </a:rPr>
              <a:t>4. </a:t>
            </a:r>
            <a:r>
              <a:rPr lang="ru-RU" sz="2800" dirty="0" err="1">
                <a:solidFill>
                  <a:srgbClr val="FF0000"/>
                </a:solidFill>
                <a:latin typeface="Times New Roman" panose="02020603050405020304" pitchFamily="18" charset="0"/>
                <a:cs typeface="Times New Roman" panose="02020603050405020304" pitchFamily="18" charset="0"/>
              </a:rPr>
              <a:t>Забезпечення</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підтримки</a:t>
            </a:r>
            <a:r>
              <a:rPr lang="ru-RU" sz="2800" dirty="0">
                <a:solidFill>
                  <a:srgbClr val="FF0000"/>
                </a:solidFill>
                <a:latin typeface="Times New Roman" panose="02020603050405020304" pitchFamily="18" charset="0"/>
                <a:cs typeface="Times New Roman" panose="02020603050405020304" pitchFamily="18" charset="0"/>
              </a:rPr>
              <a:t> в </a:t>
            </a:r>
            <a:r>
              <a:rPr lang="ru-RU" sz="2800" dirty="0" err="1">
                <a:solidFill>
                  <a:srgbClr val="FF0000"/>
                </a:solidFill>
                <a:latin typeface="Times New Roman" panose="02020603050405020304" pitchFamily="18" charset="0"/>
                <a:cs typeface="Times New Roman" panose="02020603050405020304" pitchFamily="18" charset="0"/>
              </a:rPr>
              <a:t>освітньому</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процесі</a:t>
            </a:r>
            <a:r>
              <a:rPr lang="ru-RU" sz="2800" dirty="0">
                <a:solidFill>
                  <a:srgbClr val="FF0000"/>
                </a:solidFill>
                <a:latin typeface="Times New Roman" panose="02020603050405020304" pitchFamily="18" charset="0"/>
                <a:cs typeface="Times New Roman" panose="02020603050405020304" pitchFamily="18" charset="0"/>
              </a:rPr>
              <a:t> та </a:t>
            </a:r>
            <a:r>
              <a:rPr lang="ru-RU" sz="2800" dirty="0" err="1">
                <a:solidFill>
                  <a:srgbClr val="FF0000"/>
                </a:solidFill>
                <a:latin typeface="Times New Roman" panose="02020603050405020304" pitchFamily="18" charset="0"/>
                <a:cs typeface="Times New Roman" panose="02020603050405020304" pitchFamily="18" charset="0"/>
              </a:rPr>
              <a:t>відповідних</a:t>
            </a:r>
            <a:r>
              <a:rPr lang="ru-RU" sz="2800" dirty="0">
                <a:solidFill>
                  <a:srgbClr val="FF0000"/>
                </a:solidFill>
                <a:latin typeface="Times New Roman" panose="02020603050405020304" pitchFamily="18" charset="0"/>
                <a:cs typeface="Times New Roman" panose="02020603050405020304" pitchFamily="18" charset="0"/>
              </a:rPr>
              <a:t> умов</a:t>
            </a:r>
          </a:p>
          <a:p>
            <a:r>
              <a:rPr lang="ru-RU" sz="2800" dirty="0" err="1">
                <a:solidFill>
                  <a:srgbClr val="FF0000"/>
                </a:solidFill>
                <a:latin typeface="Times New Roman" panose="02020603050405020304" pitchFamily="18" charset="0"/>
                <a:cs typeface="Times New Roman" panose="02020603050405020304" pitchFamily="18" charset="0"/>
              </a:rPr>
              <a:t>навчання</a:t>
            </a:r>
            <a:r>
              <a:rPr lang="ru-RU" sz="2800" dirty="0">
                <a:solidFill>
                  <a:srgbClr val="FF0000"/>
                </a:solidFill>
                <a:latin typeface="Times New Roman" panose="02020603050405020304" pitchFamily="18" charset="0"/>
                <a:cs typeface="Times New Roman" panose="02020603050405020304" pitchFamily="18" charset="0"/>
              </a:rPr>
              <a:t> для </a:t>
            </a:r>
            <a:r>
              <a:rPr lang="ru-RU" sz="2800" dirty="0" err="1">
                <a:solidFill>
                  <a:srgbClr val="FF0000"/>
                </a:solidFill>
                <a:latin typeface="Times New Roman" panose="02020603050405020304" pitchFamily="18" charset="0"/>
                <a:cs typeface="Times New Roman" panose="02020603050405020304" pitchFamily="18" charset="0"/>
              </a:rPr>
              <a:t>дітей</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що</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постраждали</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внаслідок</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війни</a:t>
            </a:r>
            <a:r>
              <a:rPr lang="ru-RU" sz="2800" dirty="0">
                <a:solidFill>
                  <a:srgbClr val="FF0000"/>
                </a:solidFill>
                <a:latin typeface="Times New Roman" panose="02020603050405020304" pitchFamily="18" charset="0"/>
                <a:cs typeface="Times New Roman" panose="02020603050405020304" pitchFamily="18" charset="0"/>
              </a:rPr>
              <a:t>, у т. ч. </a:t>
            </a:r>
            <a:r>
              <a:rPr lang="ru-RU" sz="2800" dirty="0" err="1">
                <a:solidFill>
                  <a:srgbClr val="FF0000"/>
                </a:solidFill>
                <a:latin typeface="Times New Roman" panose="02020603050405020304" pitchFamily="18" charset="0"/>
                <a:cs typeface="Times New Roman" panose="02020603050405020304" pitchFamily="18" charset="0"/>
              </a:rPr>
              <a:t>отримали</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фізичні</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smtClean="0">
                <a:solidFill>
                  <a:srgbClr val="FF0000"/>
                </a:solidFill>
                <a:latin typeface="Times New Roman" panose="02020603050405020304" pitchFamily="18" charset="0"/>
                <a:cs typeface="Times New Roman" panose="02020603050405020304" pitchFamily="18" charset="0"/>
              </a:rPr>
              <a:t>й </a:t>
            </a:r>
            <a:r>
              <a:rPr lang="ru-RU" sz="2800" dirty="0" err="1" smtClean="0">
                <a:solidFill>
                  <a:srgbClr val="FF0000"/>
                </a:solidFill>
                <a:latin typeface="Times New Roman" panose="02020603050405020304" pitchFamily="18" charset="0"/>
                <a:cs typeface="Times New Roman" panose="02020603050405020304" pitchFamily="18" charset="0"/>
              </a:rPr>
              <a:t>психологічні</a:t>
            </a:r>
            <a:r>
              <a:rPr lang="ru-RU" sz="2800" dirty="0" smtClean="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травми</a:t>
            </a:r>
            <a:r>
              <a:rPr lang="ru-RU" sz="2800" dirty="0">
                <a:solidFill>
                  <a:srgbClr val="FF0000"/>
                </a:solidFill>
                <a:latin typeface="Times New Roman" panose="02020603050405020304" pitchFamily="18" charset="0"/>
                <a:cs typeface="Times New Roman" panose="02020603050405020304" pitchFamily="18" charset="0"/>
              </a:rPr>
              <a:t>, стали жертвами </a:t>
            </a:r>
            <a:r>
              <a:rPr lang="ru-RU" sz="2800" dirty="0" err="1">
                <a:solidFill>
                  <a:srgbClr val="FF0000"/>
                </a:solidFill>
                <a:latin typeface="Times New Roman" panose="02020603050405020304" pitchFamily="18" charset="0"/>
                <a:cs typeface="Times New Roman" panose="02020603050405020304" pitchFamily="18" charset="0"/>
              </a:rPr>
              <a:t>чи</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свідками</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різних</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видів</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насильства</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smtClean="0">
                <a:solidFill>
                  <a:srgbClr val="FF0000"/>
                </a:solidFill>
                <a:latin typeface="Times New Roman" panose="02020603050405020304" pitchFamily="18" charset="0"/>
                <a:cs typeface="Times New Roman" panose="02020603050405020304" pitchFamily="18" charset="0"/>
              </a:rPr>
              <a:t>та </a:t>
            </a:r>
            <a:r>
              <a:rPr lang="ru-RU" sz="2800" dirty="0" err="1" smtClean="0">
                <a:solidFill>
                  <a:srgbClr val="FF0000"/>
                </a:solidFill>
                <a:latin typeface="Times New Roman" panose="02020603050405020304" pitchFamily="18" charset="0"/>
                <a:cs typeface="Times New Roman" panose="02020603050405020304" pitchFamily="18" charset="0"/>
              </a:rPr>
              <a:t>безпосередньо</a:t>
            </a:r>
            <a:r>
              <a:rPr lang="ru-RU" sz="2800" dirty="0" smtClean="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бойових</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дій</a:t>
            </a:r>
            <a:r>
              <a:rPr lang="ru-RU" sz="2800" dirty="0">
                <a:solidFill>
                  <a:srgbClr val="FF0000"/>
                </a:solidFill>
                <a:latin typeface="Times New Roman" panose="02020603050405020304" pitchFamily="18" charset="0"/>
                <a:cs typeface="Times New Roman" panose="02020603050405020304" pitchFamily="18" charset="0"/>
              </a:rPr>
              <a:t>.</a:t>
            </a:r>
          </a:p>
          <a:p>
            <a:r>
              <a:rPr lang="ru-RU" sz="2800" dirty="0">
                <a:solidFill>
                  <a:srgbClr val="FF0000"/>
                </a:solidFill>
                <a:latin typeface="Times New Roman" panose="02020603050405020304" pitchFamily="18" charset="0"/>
                <a:cs typeface="Times New Roman" panose="02020603050405020304" pitchFamily="18" charset="0"/>
              </a:rPr>
              <a:t>5. </a:t>
            </a:r>
            <a:r>
              <a:rPr lang="ru-RU" sz="2800" dirty="0" err="1">
                <a:solidFill>
                  <a:srgbClr val="FF0000"/>
                </a:solidFill>
                <a:latin typeface="Times New Roman" panose="02020603050405020304" pitchFamily="18" charset="0"/>
                <a:cs typeface="Times New Roman" panose="02020603050405020304" pitchFamily="18" charset="0"/>
              </a:rPr>
              <a:t>Розроблення</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нових</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підходів</a:t>
            </a:r>
            <a:r>
              <a:rPr lang="ru-RU" sz="2800" dirty="0">
                <a:solidFill>
                  <a:srgbClr val="FF0000"/>
                </a:solidFill>
                <a:latin typeface="Times New Roman" panose="02020603050405020304" pitchFamily="18" charset="0"/>
                <a:cs typeface="Times New Roman" panose="02020603050405020304" pitchFamily="18" charset="0"/>
              </a:rPr>
              <a:t> у </a:t>
            </a:r>
            <a:r>
              <a:rPr lang="ru-RU" sz="2800" dirty="0" err="1">
                <a:solidFill>
                  <a:srgbClr val="FF0000"/>
                </a:solidFill>
                <a:latin typeface="Times New Roman" panose="02020603050405020304" pitchFamily="18" charset="0"/>
                <a:cs typeface="Times New Roman" panose="02020603050405020304" pitchFamily="18" charset="0"/>
              </a:rPr>
              <a:t>повоєнний</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період</a:t>
            </a:r>
            <a:r>
              <a:rPr lang="ru-RU" sz="2800" dirty="0">
                <a:solidFill>
                  <a:srgbClr val="FF0000"/>
                </a:solidFill>
                <a:latin typeface="Times New Roman" panose="02020603050405020304" pitchFamily="18" charset="0"/>
                <a:cs typeface="Times New Roman" panose="02020603050405020304" pitchFamily="18" charset="0"/>
              </a:rPr>
              <a:t> для </a:t>
            </a:r>
            <a:r>
              <a:rPr lang="ru-RU" sz="2800" dirty="0" err="1">
                <a:solidFill>
                  <a:srgbClr val="FF0000"/>
                </a:solidFill>
                <a:latin typeface="Times New Roman" panose="02020603050405020304" pitchFamily="18" charset="0"/>
                <a:cs typeface="Times New Roman" panose="02020603050405020304" pitchFamily="18" charset="0"/>
              </a:rPr>
              <a:t>дітей</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які</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вже</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smtClean="0">
                <a:solidFill>
                  <a:srgbClr val="FF0000"/>
                </a:solidFill>
                <a:latin typeface="Times New Roman" panose="02020603050405020304" pitchFamily="18" charset="0"/>
                <a:cs typeface="Times New Roman" panose="02020603050405020304" pitchFamily="18" charset="0"/>
              </a:rPr>
              <a:t>мали</a:t>
            </a:r>
            <a:r>
              <a:rPr lang="ru-RU" sz="2800" dirty="0" smtClean="0">
                <a:solidFill>
                  <a:srgbClr val="FF0000"/>
                </a:solidFill>
                <a:latin typeface="Times New Roman" panose="02020603050405020304" pitchFamily="18" charset="0"/>
                <a:cs typeface="Times New Roman" panose="02020603050405020304" pitchFamily="18" charset="0"/>
              </a:rPr>
              <a:t> </a:t>
            </a:r>
            <a:r>
              <a:rPr lang="ru-RU" sz="2800" dirty="0" err="1" smtClean="0">
                <a:solidFill>
                  <a:srgbClr val="FF0000"/>
                </a:solidFill>
                <a:latin typeface="Times New Roman" panose="02020603050405020304" pitchFamily="18" charset="0"/>
                <a:cs typeface="Times New Roman" panose="02020603050405020304" pitchFamily="18" charset="0"/>
              </a:rPr>
              <a:t>особливі</a:t>
            </a:r>
            <a:r>
              <a:rPr lang="ru-RU" sz="2800" dirty="0" smtClean="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освітні</a:t>
            </a:r>
            <a:r>
              <a:rPr lang="ru-RU" sz="2800" dirty="0">
                <a:solidFill>
                  <a:srgbClr val="FF0000"/>
                </a:solidFill>
                <a:latin typeface="Times New Roman" panose="02020603050405020304" pitchFamily="18" charset="0"/>
                <a:cs typeface="Times New Roman" panose="02020603050405020304" pitchFamily="18" charset="0"/>
              </a:rPr>
              <a:t> потреби, але </a:t>
            </a:r>
            <a:r>
              <a:rPr lang="ru-RU" sz="2800" dirty="0" err="1">
                <a:solidFill>
                  <a:srgbClr val="FF0000"/>
                </a:solidFill>
                <a:latin typeface="Times New Roman" panose="02020603050405020304" pitchFamily="18" charset="0"/>
                <a:cs typeface="Times New Roman" panose="02020603050405020304" pitchFamily="18" charset="0"/>
              </a:rPr>
              <a:t>їхній</a:t>
            </a:r>
            <a:r>
              <a:rPr lang="ru-RU" sz="2800" dirty="0">
                <a:solidFill>
                  <a:srgbClr val="FF0000"/>
                </a:solidFill>
                <a:latin typeface="Times New Roman" panose="02020603050405020304" pitchFamily="18" charset="0"/>
                <a:cs typeface="Times New Roman" panose="02020603050405020304" pitchFamily="18" charset="0"/>
              </a:rPr>
              <a:t> стан </a:t>
            </a:r>
            <a:r>
              <a:rPr lang="ru-RU" sz="2800" dirty="0" err="1">
                <a:solidFill>
                  <a:srgbClr val="FF0000"/>
                </a:solidFill>
                <a:latin typeface="Times New Roman" panose="02020603050405020304" pitchFamily="18" charset="0"/>
                <a:cs typeface="Times New Roman" panose="02020603050405020304" pitchFamily="18" charset="0"/>
              </a:rPr>
              <a:t>погіршився</a:t>
            </a:r>
            <a:r>
              <a:rPr lang="ru-RU" sz="2800" dirty="0">
                <a:solidFill>
                  <a:srgbClr val="FF0000"/>
                </a:solidFill>
                <a:latin typeface="Times New Roman" panose="02020603050405020304" pitchFamily="18" charset="0"/>
                <a:cs typeface="Times New Roman" panose="02020603050405020304" pitchFamily="18" charset="0"/>
              </a:rPr>
              <a:t> через </a:t>
            </a:r>
            <a:r>
              <a:rPr lang="ru-RU" sz="2800" dirty="0" err="1">
                <a:solidFill>
                  <a:srgbClr val="FF0000"/>
                </a:solidFill>
                <a:latin typeface="Times New Roman" panose="02020603050405020304" pitchFamily="18" charset="0"/>
                <a:cs typeface="Times New Roman" panose="02020603050405020304" pitchFamily="18" charset="0"/>
              </a:rPr>
              <a:t>психологічну</a:t>
            </a:r>
            <a:r>
              <a:rPr lang="ru-RU" sz="2800" dirty="0">
                <a:solidFill>
                  <a:srgbClr val="FF0000"/>
                </a:solidFill>
                <a:latin typeface="Times New Roman" panose="02020603050405020304" pitchFamily="18" charset="0"/>
                <a:cs typeface="Times New Roman" panose="02020603050405020304" pitchFamily="18" charset="0"/>
              </a:rPr>
              <a:t> травму.</a:t>
            </a:r>
          </a:p>
        </p:txBody>
      </p:sp>
    </p:spTree>
    <p:extLst>
      <p:ext uri="{BB962C8B-B14F-4D97-AF65-F5344CB8AC3E}">
        <p14:creationId xmlns:p14="http://schemas.microsoft.com/office/powerpoint/2010/main" val="3292637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377688" y="377688"/>
            <a:ext cx="10863470" cy="5870712"/>
          </a:xfrm>
        </p:spPr>
        <p:txBody>
          <a:bodyPr>
            <a:noAutofit/>
          </a:bodyPr>
          <a:lstStyle/>
          <a:p>
            <a:pPr indent="461963" algn="just"/>
            <a:r>
              <a:rPr lang="ru-RU" sz="2400" dirty="0">
                <a:latin typeface="Times New Roman" panose="02020603050405020304" pitchFamily="18" charset="0"/>
                <a:cs typeface="Times New Roman" panose="02020603050405020304" pitchFamily="18" charset="0"/>
              </a:rPr>
              <a:t>6. </a:t>
            </a:r>
            <a:r>
              <a:rPr lang="ru-RU" sz="2400" dirty="0" err="1">
                <a:solidFill>
                  <a:srgbClr val="FF0000"/>
                </a:solidFill>
                <a:latin typeface="Times New Roman" panose="02020603050405020304" pitchFamily="18" charset="0"/>
                <a:cs typeface="Times New Roman" panose="02020603050405020304" pitchFamily="18" charset="0"/>
              </a:rPr>
              <a:t>Забезпечення</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готовності</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педагогічних</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працівників</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закладів</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освіти</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smtClean="0">
                <a:solidFill>
                  <a:srgbClr val="FF0000"/>
                </a:solidFill>
                <a:latin typeface="Times New Roman" panose="02020603050405020304" pitchFamily="18" charset="0"/>
                <a:cs typeface="Times New Roman" panose="02020603050405020304" pitchFamily="18" charset="0"/>
              </a:rPr>
              <a:t>та </a:t>
            </a:r>
            <a:r>
              <a:rPr lang="ru-RU" sz="2400" dirty="0" err="1" smtClean="0">
                <a:solidFill>
                  <a:srgbClr val="FF0000"/>
                </a:solidFill>
                <a:latin typeface="Times New Roman" panose="02020603050405020304" pitchFamily="18" charset="0"/>
                <a:cs typeface="Times New Roman" panose="02020603050405020304" pitchFamily="18" charset="0"/>
              </a:rPr>
              <a:t>фахівців</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a:solidFill>
                  <a:srgbClr val="FF0000"/>
                </a:solidFill>
                <a:latin typeface="Times New Roman" panose="02020603050405020304" pitchFamily="18" charset="0"/>
                <a:cs typeface="Times New Roman" panose="02020603050405020304" pitchFamily="18" charset="0"/>
              </a:rPr>
              <a:t>ІРЦ </a:t>
            </a:r>
            <a:r>
              <a:rPr lang="ru-RU" sz="2400" dirty="0" err="1">
                <a:solidFill>
                  <a:srgbClr val="FF0000"/>
                </a:solidFill>
                <a:latin typeface="Times New Roman" panose="02020603050405020304" pitchFamily="18" charset="0"/>
                <a:cs typeface="Times New Roman" panose="02020603050405020304" pitchFamily="18" charset="0"/>
              </a:rPr>
              <a:t>здійснювати</a:t>
            </a:r>
            <a:r>
              <a:rPr lang="ru-RU" sz="2400" dirty="0">
                <a:solidFill>
                  <a:srgbClr val="FF0000"/>
                </a:solidFill>
                <a:latin typeface="Times New Roman" panose="02020603050405020304" pitchFamily="18" charset="0"/>
                <a:cs typeface="Times New Roman" panose="02020603050405020304" pitchFamily="18" charset="0"/>
              </a:rPr>
              <a:t> психолого-</a:t>
            </a:r>
            <a:r>
              <a:rPr lang="ru-RU" sz="2400" dirty="0" err="1">
                <a:solidFill>
                  <a:srgbClr val="FF0000"/>
                </a:solidFill>
                <a:latin typeface="Times New Roman" panose="02020603050405020304" pitchFamily="18" charset="0"/>
                <a:cs typeface="Times New Roman" panose="02020603050405020304" pitchFamily="18" charset="0"/>
              </a:rPr>
              <a:t>педагогічний</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супровід</a:t>
            </a:r>
            <a:r>
              <a:rPr lang="ru-RU" sz="2400" dirty="0">
                <a:solidFill>
                  <a:srgbClr val="FF0000"/>
                </a:solidFill>
                <a:latin typeface="Times New Roman" panose="02020603050405020304" pitchFamily="18" charset="0"/>
                <a:cs typeface="Times New Roman" panose="02020603050405020304" pitchFamily="18" charset="0"/>
              </a:rPr>
              <a:t> і </a:t>
            </a:r>
            <a:r>
              <a:rPr lang="ru-RU" sz="2400" dirty="0" err="1" smtClean="0">
                <a:solidFill>
                  <a:srgbClr val="FF0000"/>
                </a:solidFill>
                <a:latin typeface="Times New Roman" panose="02020603050405020304" pitchFamily="18" charset="0"/>
                <a:cs typeface="Times New Roman" panose="02020603050405020304" pitchFamily="18" charset="0"/>
              </a:rPr>
              <a:t>забезпечувати</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err="1" smtClean="0">
                <a:solidFill>
                  <a:srgbClr val="FF0000"/>
                </a:solidFill>
                <a:latin typeface="Times New Roman" panose="02020603050405020304" pitchFamily="18" charset="0"/>
                <a:cs typeface="Times New Roman" panose="02020603050405020304" pitchFamily="18" charset="0"/>
              </a:rPr>
              <a:t>якісну</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освіту</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дітям</a:t>
            </a:r>
            <a:r>
              <a:rPr lang="ru-RU" sz="2400" dirty="0">
                <a:solidFill>
                  <a:srgbClr val="FF0000"/>
                </a:solidFill>
                <a:latin typeface="Times New Roman" panose="02020603050405020304" pitchFamily="18" charset="0"/>
                <a:cs typeface="Times New Roman" panose="02020603050405020304" pitchFamily="18" charset="0"/>
              </a:rPr>
              <a:t> з ООП, </a:t>
            </a:r>
            <a:r>
              <a:rPr lang="ru-RU" sz="2400" dirty="0" err="1">
                <a:solidFill>
                  <a:srgbClr val="FF0000"/>
                </a:solidFill>
                <a:latin typeface="Times New Roman" panose="02020603050405020304" pitchFamily="18" charset="0"/>
                <a:cs typeface="Times New Roman" panose="02020603050405020304" pitchFamily="18" charset="0"/>
              </a:rPr>
              <a:t>зокрема</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тим</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які</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мають</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психологічну</a:t>
            </a:r>
            <a:r>
              <a:rPr lang="ru-RU" sz="2400" dirty="0">
                <a:solidFill>
                  <a:srgbClr val="FF0000"/>
                </a:solidFill>
                <a:latin typeface="Times New Roman" panose="02020603050405020304" pitchFamily="18" charset="0"/>
                <a:cs typeface="Times New Roman" panose="02020603050405020304" pitchFamily="18" charset="0"/>
              </a:rPr>
              <a:t> травму </a:t>
            </a:r>
            <a:r>
              <a:rPr lang="ru-RU" sz="2400" dirty="0" err="1">
                <a:solidFill>
                  <a:srgbClr val="FF0000"/>
                </a:solidFill>
                <a:latin typeface="Times New Roman" panose="02020603050405020304" pitchFamily="18" charset="0"/>
                <a:cs typeface="Times New Roman" panose="02020603050405020304" pitchFamily="18" charset="0"/>
              </a:rPr>
              <a:t>або</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smtClean="0">
                <a:solidFill>
                  <a:srgbClr val="FF0000"/>
                </a:solidFill>
                <a:latin typeface="Times New Roman" panose="02020603050405020304" pitchFamily="18" charset="0"/>
                <a:cs typeface="Times New Roman" panose="02020603050405020304" pitchFamily="18" charset="0"/>
              </a:rPr>
              <a:t>стан </a:t>
            </a:r>
            <a:r>
              <a:rPr lang="ru-RU" sz="2400" dirty="0" err="1" smtClean="0">
                <a:solidFill>
                  <a:srgbClr val="FF0000"/>
                </a:solidFill>
                <a:latin typeface="Times New Roman" panose="02020603050405020304" pitchFamily="18" charset="0"/>
                <a:cs typeface="Times New Roman" panose="02020603050405020304" pitchFamily="18" charset="0"/>
              </a:rPr>
              <a:t>яких</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погіршився</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внаслідок</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військових</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дій</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Підвищення</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кваліфікації</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smtClean="0">
                <a:solidFill>
                  <a:srgbClr val="FF0000"/>
                </a:solidFill>
                <a:latin typeface="Times New Roman" panose="02020603050405020304" pitchFamily="18" charset="0"/>
                <a:cs typeface="Times New Roman" panose="02020603050405020304" pitchFamily="18" charset="0"/>
              </a:rPr>
              <a:t>педагогічних</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працівників</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щодо</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навчання</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осіб</a:t>
            </a:r>
            <a:r>
              <a:rPr lang="ru-RU" sz="2400" dirty="0">
                <a:solidFill>
                  <a:srgbClr val="FF0000"/>
                </a:solidFill>
                <a:latin typeface="Times New Roman" panose="02020603050405020304" pitchFamily="18" charset="0"/>
                <a:cs typeface="Times New Roman" panose="02020603050405020304" pitchFamily="18" charset="0"/>
              </a:rPr>
              <a:t> з </a:t>
            </a:r>
            <a:r>
              <a:rPr lang="ru-RU" sz="2400" dirty="0" err="1">
                <a:solidFill>
                  <a:srgbClr val="FF0000"/>
                </a:solidFill>
                <a:latin typeface="Times New Roman" panose="02020603050405020304" pitchFamily="18" charset="0"/>
                <a:cs typeface="Times New Roman" panose="02020603050405020304" pitchFamily="18" charset="0"/>
              </a:rPr>
              <a:t>особливими</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освітніми</a:t>
            </a:r>
            <a:r>
              <a:rPr lang="ru-RU" sz="2400" dirty="0">
                <a:solidFill>
                  <a:srgbClr val="FF0000"/>
                </a:solidFill>
                <a:latin typeface="Times New Roman" panose="02020603050405020304" pitchFamily="18" charset="0"/>
                <a:cs typeface="Times New Roman" panose="02020603050405020304" pitchFamily="18" charset="0"/>
              </a:rPr>
              <a:t> потребами </a:t>
            </a:r>
            <a:r>
              <a:rPr lang="ru-RU" sz="2400" dirty="0" smtClean="0">
                <a:solidFill>
                  <a:srgbClr val="FF0000"/>
                </a:solidFill>
                <a:latin typeface="Times New Roman" panose="02020603050405020304" pitchFamily="18" charset="0"/>
                <a:cs typeface="Times New Roman" panose="02020603050405020304" pitchFamily="18" charset="0"/>
              </a:rPr>
              <a:t>та </a:t>
            </a:r>
            <a:r>
              <a:rPr lang="ru-RU" sz="2400" dirty="0" err="1" smtClean="0">
                <a:solidFill>
                  <a:srgbClr val="FF0000"/>
                </a:solidFill>
                <a:latin typeface="Times New Roman" panose="02020603050405020304" pitchFamily="18" charset="0"/>
                <a:cs typeface="Times New Roman" panose="02020603050405020304" pitchFamily="18" charset="0"/>
              </a:rPr>
              <a:t>надання</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корекційно-розвиткових</a:t>
            </a:r>
            <a:r>
              <a:rPr lang="ru-RU" sz="2400" dirty="0">
                <a:solidFill>
                  <a:srgbClr val="FF0000"/>
                </a:solidFill>
                <a:latin typeface="Times New Roman" panose="02020603050405020304" pitchFamily="18" charset="0"/>
                <a:cs typeface="Times New Roman" panose="02020603050405020304" pitchFamily="18" charset="0"/>
              </a:rPr>
              <a:t> і психолого-</a:t>
            </a:r>
            <a:r>
              <a:rPr lang="ru-RU" sz="2400" dirty="0" err="1">
                <a:solidFill>
                  <a:srgbClr val="FF0000"/>
                </a:solidFill>
                <a:latin typeface="Times New Roman" panose="02020603050405020304" pitchFamily="18" charset="0"/>
                <a:cs typeface="Times New Roman" panose="02020603050405020304" pitchFamily="18" charset="0"/>
              </a:rPr>
              <a:t>педагогічних</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послуг</a:t>
            </a:r>
            <a:r>
              <a:rPr lang="ru-RU" sz="2400" dirty="0">
                <a:solidFill>
                  <a:srgbClr val="FF0000"/>
                </a:solidFill>
                <a:latin typeface="Times New Roman" panose="02020603050405020304" pitchFamily="18" charset="0"/>
                <a:cs typeface="Times New Roman" panose="02020603050405020304" pitchFamily="18" charset="0"/>
              </a:rPr>
              <a:t>.</a:t>
            </a:r>
          </a:p>
          <a:p>
            <a:pPr indent="461963" algn="just"/>
            <a:r>
              <a:rPr lang="ru-RU" sz="2400" dirty="0">
                <a:solidFill>
                  <a:srgbClr val="FF0000"/>
                </a:solidFill>
                <a:latin typeface="Times New Roman" panose="02020603050405020304" pitchFamily="18" charset="0"/>
                <a:cs typeface="Times New Roman" panose="02020603050405020304" pitchFamily="18" charset="0"/>
              </a:rPr>
              <a:t>7. </a:t>
            </a:r>
            <a:r>
              <a:rPr lang="ru-RU" sz="2400" dirty="0" err="1">
                <a:solidFill>
                  <a:srgbClr val="FF0000"/>
                </a:solidFill>
                <a:latin typeface="Times New Roman" panose="02020603050405020304" pitchFamily="18" charset="0"/>
                <a:cs typeface="Times New Roman" panose="02020603050405020304" pitchFamily="18" charset="0"/>
              </a:rPr>
              <a:t>Практичне</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впровадження</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нових</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підходів</a:t>
            </a:r>
            <a:r>
              <a:rPr lang="ru-RU" sz="2400" dirty="0">
                <a:solidFill>
                  <a:srgbClr val="FF0000"/>
                </a:solidFill>
                <a:latin typeface="Times New Roman" panose="02020603050405020304" pitchFamily="18" charset="0"/>
                <a:cs typeface="Times New Roman" panose="02020603050405020304" pitchFamily="18" charset="0"/>
              </a:rPr>
              <a:t> до </a:t>
            </a:r>
            <a:r>
              <a:rPr lang="ru-RU" sz="2400" dirty="0" err="1">
                <a:solidFill>
                  <a:srgbClr val="FF0000"/>
                </a:solidFill>
                <a:latin typeface="Times New Roman" panose="02020603050405020304" pitchFamily="18" charset="0"/>
                <a:cs typeface="Times New Roman" panose="02020603050405020304" pitchFamily="18" charset="0"/>
              </a:rPr>
              <a:t>надання</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smtClean="0">
                <a:solidFill>
                  <a:srgbClr val="FF0000"/>
                </a:solidFill>
                <a:latin typeface="Times New Roman" panose="02020603050405020304" pitchFamily="18" charset="0"/>
                <a:cs typeface="Times New Roman" panose="02020603050405020304" pitchFamily="18" charset="0"/>
              </a:rPr>
              <a:t>корекційно-розвиткових</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a:solidFill>
                  <a:srgbClr val="FF0000"/>
                </a:solidFill>
                <a:latin typeface="Times New Roman" panose="02020603050405020304" pitchFamily="18" charset="0"/>
                <a:cs typeface="Times New Roman" panose="02020603050405020304" pitchFamily="18" charset="0"/>
              </a:rPr>
              <a:t>і психолого-</a:t>
            </a:r>
            <a:r>
              <a:rPr lang="ru-RU" sz="2400" dirty="0" err="1">
                <a:solidFill>
                  <a:srgbClr val="FF0000"/>
                </a:solidFill>
                <a:latin typeface="Times New Roman" panose="02020603050405020304" pitchFamily="18" charset="0"/>
                <a:cs typeface="Times New Roman" panose="02020603050405020304" pitchFamily="18" charset="0"/>
              </a:rPr>
              <a:t>педагогічних</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послуг</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відповідно</a:t>
            </a:r>
            <a:r>
              <a:rPr lang="ru-RU" sz="2400" dirty="0">
                <a:solidFill>
                  <a:srgbClr val="FF0000"/>
                </a:solidFill>
                <a:latin typeface="Times New Roman" panose="02020603050405020304" pitchFamily="18" charset="0"/>
                <a:cs typeface="Times New Roman" panose="02020603050405020304" pitchFamily="18" charset="0"/>
              </a:rPr>
              <a:t> до потреб, </a:t>
            </a:r>
            <a:r>
              <a:rPr lang="ru-RU" sz="2400" dirty="0" err="1" smtClean="0">
                <a:solidFill>
                  <a:srgbClr val="FF0000"/>
                </a:solidFill>
                <a:latin typeface="Times New Roman" panose="02020603050405020304" pitchFamily="18" charset="0"/>
                <a:cs typeface="Times New Roman" panose="02020603050405020304" pitchFamily="18" charset="0"/>
              </a:rPr>
              <a:t>незалежно</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err="1" smtClean="0">
                <a:solidFill>
                  <a:srgbClr val="FF0000"/>
                </a:solidFill>
                <a:latin typeface="Times New Roman" panose="02020603050405020304" pitchFamily="18" charset="0"/>
                <a:cs typeface="Times New Roman" panose="02020603050405020304" pitchFamily="18" charset="0"/>
              </a:rPr>
              <a:t>від</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місця</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проживання</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дитини</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зокрема</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організації</a:t>
            </a:r>
            <a:r>
              <a:rPr lang="ru-RU" sz="2400" dirty="0">
                <a:solidFill>
                  <a:srgbClr val="FF0000"/>
                </a:solidFill>
                <a:latin typeface="Times New Roman" panose="02020603050405020304" pitchFamily="18" charset="0"/>
                <a:cs typeface="Times New Roman" panose="02020603050405020304" pitchFamily="18" charset="0"/>
              </a:rPr>
              <a:t> й </a:t>
            </a:r>
            <a:r>
              <a:rPr lang="ru-RU" sz="2400" dirty="0" err="1">
                <a:solidFill>
                  <a:srgbClr val="FF0000"/>
                </a:solidFill>
                <a:latin typeface="Times New Roman" panose="02020603050405020304" pitchFamily="18" charset="0"/>
                <a:cs typeface="Times New Roman" panose="02020603050405020304" pitchFamily="18" charset="0"/>
              </a:rPr>
              <a:t>функціонування</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smtClean="0">
                <a:solidFill>
                  <a:srgbClr val="FF0000"/>
                </a:solidFill>
                <a:latin typeface="Times New Roman" panose="02020603050405020304" pitchFamily="18" charset="0"/>
                <a:cs typeface="Times New Roman" panose="02020603050405020304" pitchFamily="18" charset="0"/>
              </a:rPr>
              <a:t>спеціальних</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err="1" smtClean="0">
                <a:solidFill>
                  <a:srgbClr val="FF0000"/>
                </a:solidFill>
                <a:latin typeface="Times New Roman" panose="02020603050405020304" pitchFamily="18" charset="0"/>
                <a:cs typeface="Times New Roman" panose="02020603050405020304" pitchFamily="18" charset="0"/>
              </a:rPr>
              <a:t>класів</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a:solidFill>
                  <a:srgbClr val="FF0000"/>
                </a:solidFill>
                <a:latin typeface="Times New Roman" panose="02020603050405020304" pitchFamily="18" charset="0"/>
                <a:cs typeface="Times New Roman" panose="02020603050405020304" pitchFamily="18" charset="0"/>
              </a:rPr>
              <a:t>у ЗЗСО; </a:t>
            </a:r>
            <a:r>
              <a:rPr lang="ru-RU" sz="2400" dirty="0" err="1">
                <a:solidFill>
                  <a:srgbClr val="FF0000"/>
                </a:solidFill>
                <a:latin typeface="Times New Roman" panose="02020603050405020304" pitchFamily="18" charset="0"/>
                <a:cs typeface="Times New Roman" panose="02020603050405020304" pitchFamily="18" charset="0"/>
              </a:rPr>
              <a:t>практичне</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впровадження</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нових</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підходів</a:t>
            </a:r>
            <a:r>
              <a:rPr lang="ru-RU" sz="2400" dirty="0">
                <a:solidFill>
                  <a:srgbClr val="FF0000"/>
                </a:solidFill>
                <a:latin typeface="Times New Roman" panose="02020603050405020304" pitchFamily="18" charset="0"/>
                <a:cs typeface="Times New Roman" panose="02020603050405020304" pitchFamily="18" charset="0"/>
              </a:rPr>
              <a:t> до </a:t>
            </a:r>
            <a:r>
              <a:rPr lang="ru-RU" sz="2400" dirty="0" err="1" smtClean="0">
                <a:solidFill>
                  <a:srgbClr val="FF0000"/>
                </a:solidFill>
                <a:latin typeface="Times New Roman" panose="02020603050405020304" pitchFamily="18" charset="0"/>
                <a:cs typeface="Times New Roman" panose="02020603050405020304" pitchFamily="18" charset="0"/>
              </a:rPr>
              <a:t>організації,комплектування</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a:solidFill>
                  <a:srgbClr val="FF0000"/>
                </a:solidFill>
                <a:latin typeface="Times New Roman" panose="02020603050405020304" pitchFamily="18" charset="0"/>
                <a:cs typeface="Times New Roman" panose="02020603050405020304" pitchFamily="18" charset="0"/>
              </a:rPr>
              <a:t>та </a:t>
            </a:r>
            <a:r>
              <a:rPr lang="ru-RU" sz="2400" dirty="0" err="1">
                <a:solidFill>
                  <a:srgbClr val="FF0000"/>
                </a:solidFill>
                <a:latin typeface="Times New Roman" panose="02020603050405020304" pitchFamily="18" charset="0"/>
                <a:cs typeface="Times New Roman" panose="02020603050405020304" pitchFamily="18" charset="0"/>
              </a:rPr>
              <a:t>функціонування</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груп</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спеціального</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призначення</a:t>
            </a:r>
            <a:r>
              <a:rPr lang="ru-RU" sz="2400" dirty="0">
                <a:solidFill>
                  <a:srgbClr val="FF0000"/>
                </a:solidFill>
                <a:latin typeface="Times New Roman" panose="02020603050405020304" pitchFamily="18" charset="0"/>
                <a:cs typeface="Times New Roman" panose="02020603050405020304" pitchFamily="18" charset="0"/>
              </a:rPr>
              <a:t> в </a:t>
            </a:r>
            <a:r>
              <a:rPr lang="ru-RU" sz="2400" dirty="0" smtClean="0">
                <a:solidFill>
                  <a:srgbClr val="FF0000"/>
                </a:solidFill>
                <a:latin typeface="Times New Roman" panose="02020603050405020304" pitchFamily="18" charset="0"/>
                <a:cs typeface="Times New Roman" panose="02020603050405020304" pitchFamily="18" charset="0"/>
              </a:rPr>
              <a:t>ЗЗСО; </a:t>
            </a:r>
            <a:r>
              <a:rPr lang="ru-RU" sz="2400" dirty="0" err="1" smtClean="0">
                <a:solidFill>
                  <a:srgbClr val="FF0000"/>
                </a:solidFill>
                <a:latin typeface="Times New Roman" panose="02020603050405020304" pitchFamily="18" charset="0"/>
                <a:cs typeface="Times New Roman" panose="02020603050405020304" pitchFamily="18" charset="0"/>
              </a:rPr>
              <a:t>практичне</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впровадження</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нових</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підходів</a:t>
            </a:r>
            <a:r>
              <a:rPr lang="ru-RU" sz="2400" dirty="0">
                <a:solidFill>
                  <a:srgbClr val="FF0000"/>
                </a:solidFill>
                <a:latin typeface="Times New Roman" panose="02020603050405020304" pitchFamily="18" charset="0"/>
                <a:cs typeface="Times New Roman" panose="02020603050405020304" pitchFamily="18" charset="0"/>
              </a:rPr>
              <a:t> до </a:t>
            </a:r>
            <a:r>
              <a:rPr lang="ru-RU" sz="2400" dirty="0" err="1">
                <a:solidFill>
                  <a:srgbClr val="FF0000"/>
                </a:solidFill>
                <a:latin typeface="Times New Roman" panose="02020603050405020304" pitchFamily="18" charset="0"/>
                <a:cs typeface="Times New Roman" panose="02020603050405020304" pitchFamily="18" charset="0"/>
              </a:rPr>
              <a:t>організації</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тимчасової</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підтримки</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smtClean="0">
                <a:solidFill>
                  <a:srgbClr val="FF0000"/>
                </a:solidFill>
                <a:latin typeface="Times New Roman" panose="02020603050405020304" pitchFamily="18" charset="0"/>
                <a:cs typeface="Times New Roman" panose="02020603050405020304" pitchFamily="18" charset="0"/>
              </a:rPr>
              <a:t>в</a:t>
            </a:r>
            <a:r>
              <a:rPr lang="ru-RU" sz="2400" dirty="0" err="1">
                <a:solidFill>
                  <a:srgbClr val="FF0000"/>
                </a:solidFill>
                <a:latin typeface="Times New Roman" panose="02020603050405020304" pitchFamily="18" charset="0"/>
                <a:cs typeface="Times New Roman" panose="02020603050405020304" pitchFamily="18" charset="0"/>
              </a:rPr>
              <a:t>закладах</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освіти</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зокрема</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надання</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логопедичних</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послуг</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допомоги</a:t>
            </a:r>
            <a:r>
              <a:rPr lang="ru-RU" sz="2400" dirty="0">
                <a:solidFill>
                  <a:srgbClr val="FF0000"/>
                </a:solidFill>
                <a:latin typeface="Times New Roman" panose="02020603050405020304" pitchFamily="18" charset="0"/>
                <a:cs typeface="Times New Roman" panose="02020603050405020304" pitchFamily="18" charset="0"/>
              </a:rPr>
              <a:t>) та </a:t>
            </a:r>
            <a:r>
              <a:rPr lang="ru-RU" sz="2400" dirty="0" err="1" smtClean="0">
                <a:solidFill>
                  <a:srgbClr val="FF0000"/>
                </a:solidFill>
                <a:latin typeface="Times New Roman" panose="02020603050405020304" pitchFamily="18" charset="0"/>
                <a:cs typeface="Times New Roman" panose="02020603050405020304" pitchFamily="18" charset="0"/>
              </a:rPr>
              <a:t>психоло-гічної</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підтримки</a:t>
            </a:r>
            <a:r>
              <a:rPr lang="ru-RU" sz="2400" dirty="0">
                <a:latin typeface="Times New Roman" panose="02020603050405020304" pitchFamily="18" charset="0"/>
                <a:cs typeface="Times New Roman" panose="02020603050405020304" pitchFamily="18" charset="0"/>
              </a:rPr>
              <a:t>.</a:t>
            </a:r>
          </a:p>
          <a:p>
            <a:pPr indent="461963" algn="just"/>
            <a:r>
              <a:rPr lang="ru-RU" sz="240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6375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496957" y="675862"/>
            <a:ext cx="10923103" cy="4403034"/>
          </a:xfrm>
        </p:spPr>
        <p:txBody>
          <a:bodyPr>
            <a:normAutofit/>
          </a:bodyPr>
          <a:lstStyle/>
          <a:p>
            <a:endParaRPr lang="ru-RU" sz="2800" dirty="0" smtClean="0">
              <a:latin typeface="Times New Roman" panose="02020603050405020304" pitchFamily="18" charset="0"/>
              <a:cs typeface="Times New Roman" panose="02020603050405020304" pitchFamily="18" charset="0"/>
            </a:endParaRPr>
          </a:p>
          <a:p>
            <a:r>
              <a:rPr lang="ru-RU" sz="2800" dirty="0" smtClean="0">
                <a:latin typeface="Times New Roman" panose="02020603050405020304" pitchFamily="18" charset="0"/>
                <a:cs typeface="Times New Roman" panose="02020603050405020304" pitchFamily="18" charset="0"/>
              </a:rPr>
              <a:t>8</a:t>
            </a:r>
            <a:r>
              <a:rPr lang="ru-RU" sz="2800" dirty="0">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Забезпечення</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освітніх</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послуг</a:t>
            </a:r>
            <a:r>
              <a:rPr lang="ru-RU" sz="2800" dirty="0">
                <a:solidFill>
                  <a:srgbClr val="FF0000"/>
                </a:solidFill>
                <a:latin typeface="Times New Roman" panose="02020603050405020304" pitchFamily="18" charset="0"/>
                <a:cs typeface="Times New Roman" panose="02020603050405020304" pitchFamily="18" charset="0"/>
              </a:rPr>
              <a:t> для </a:t>
            </a:r>
            <a:r>
              <a:rPr lang="ru-RU" sz="2800" dirty="0" err="1">
                <a:solidFill>
                  <a:srgbClr val="FF0000"/>
                </a:solidFill>
                <a:latin typeface="Times New Roman" panose="02020603050405020304" pitchFamily="18" charset="0"/>
                <a:cs typeface="Times New Roman" panose="02020603050405020304" pitchFamily="18" charset="0"/>
              </a:rPr>
              <a:t>дітей</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які</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перебувають</a:t>
            </a:r>
            <a:r>
              <a:rPr lang="ru-RU" sz="2800" dirty="0">
                <a:solidFill>
                  <a:srgbClr val="FF0000"/>
                </a:solidFill>
                <a:latin typeface="Times New Roman" panose="02020603050405020304" pitchFamily="18" charset="0"/>
                <a:cs typeface="Times New Roman" panose="02020603050405020304" pitchFamily="18" charset="0"/>
              </a:rPr>
              <a:t> на </a:t>
            </a:r>
            <a:r>
              <a:rPr lang="ru-RU" sz="2800" dirty="0" err="1">
                <a:solidFill>
                  <a:srgbClr val="FF0000"/>
                </a:solidFill>
                <a:latin typeface="Times New Roman" panose="02020603050405020304" pitchFamily="18" charset="0"/>
                <a:cs typeface="Times New Roman" panose="02020603050405020304" pitchFamily="18" charset="0"/>
              </a:rPr>
              <a:t>лікуванні</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smtClean="0">
                <a:solidFill>
                  <a:srgbClr val="FF0000"/>
                </a:solidFill>
                <a:latin typeface="Times New Roman" panose="02020603050405020304" pitchFamily="18" charset="0"/>
                <a:cs typeface="Times New Roman" panose="02020603050405020304" pitchFamily="18" charset="0"/>
              </a:rPr>
              <a:t>або</a:t>
            </a:r>
            <a:r>
              <a:rPr lang="ru-RU" sz="2800" dirty="0" smtClean="0">
                <a:solidFill>
                  <a:srgbClr val="FF0000"/>
                </a:solidFill>
                <a:latin typeface="Times New Roman" panose="02020603050405020304" pitchFamily="18" charset="0"/>
                <a:cs typeface="Times New Roman" panose="02020603050405020304" pitchFamily="18" charset="0"/>
              </a:rPr>
              <a:t> </a:t>
            </a:r>
            <a:r>
              <a:rPr lang="ru-RU" sz="2800" dirty="0" err="1" smtClean="0">
                <a:solidFill>
                  <a:srgbClr val="FF0000"/>
                </a:solidFill>
                <a:latin typeface="Times New Roman" panose="02020603050405020304" pitchFamily="18" charset="0"/>
                <a:cs typeface="Times New Roman" panose="02020603050405020304" pitchFamily="18" charset="0"/>
              </a:rPr>
              <a:t>реабілітації</a:t>
            </a:r>
            <a:r>
              <a:rPr lang="ru-RU" sz="2800" dirty="0" smtClean="0">
                <a:solidFill>
                  <a:srgbClr val="FF0000"/>
                </a:solidFill>
                <a:latin typeface="Times New Roman" panose="02020603050405020304" pitchFamily="18" charset="0"/>
                <a:cs typeface="Times New Roman" panose="02020603050405020304" pitchFamily="18" charset="0"/>
              </a:rPr>
              <a:t> </a:t>
            </a:r>
            <a:r>
              <a:rPr lang="ru-RU" sz="2800" dirty="0">
                <a:solidFill>
                  <a:srgbClr val="FF0000"/>
                </a:solidFill>
                <a:latin typeface="Times New Roman" panose="02020603050405020304" pitchFamily="18" charset="0"/>
                <a:cs typeface="Times New Roman" panose="02020603050405020304" pitchFamily="18" charset="0"/>
              </a:rPr>
              <a:t>в закладах </a:t>
            </a:r>
            <a:r>
              <a:rPr lang="ru-RU" sz="2800" dirty="0" err="1">
                <a:solidFill>
                  <a:srgbClr val="FF0000"/>
                </a:solidFill>
                <a:latin typeface="Times New Roman" panose="02020603050405020304" pitchFamily="18" charset="0"/>
                <a:cs typeface="Times New Roman" panose="02020603050405020304" pitchFamily="18" charset="0"/>
              </a:rPr>
              <a:t>охорони</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здоров’я</a:t>
            </a:r>
            <a:r>
              <a:rPr lang="ru-RU" sz="2800" dirty="0">
                <a:solidFill>
                  <a:srgbClr val="FF0000"/>
                </a:solidFill>
                <a:latin typeface="Times New Roman" panose="02020603050405020304" pitchFamily="18" charset="0"/>
                <a:cs typeface="Times New Roman" panose="02020603050405020304" pitchFamily="18" charset="0"/>
              </a:rPr>
              <a:t>, у т. ч. </a:t>
            </a:r>
            <a:r>
              <a:rPr lang="ru-RU" sz="2800" dirty="0" err="1">
                <a:solidFill>
                  <a:srgbClr val="FF0000"/>
                </a:solidFill>
                <a:latin typeface="Times New Roman" panose="02020603050405020304" pitchFamily="18" charset="0"/>
                <a:cs typeface="Times New Roman" panose="02020603050405020304" pitchFamily="18" charset="0"/>
              </a:rPr>
              <a:t>дітей</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які</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постраждали</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smtClean="0">
                <a:solidFill>
                  <a:srgbClr val="FF0000"/>
                </a:solidFill>
                <a:latin typeface="Times New Roman" panose="02020603050405020304" pitchFamily="18" charset="0"/>
                <a:cs typeface="Times New Roman" panose="02020603050405020304" pitchFamily="18" charset="0"/>
              </a:rPr>
              <a:t>внаслідок</a:t>
            </a:r>
            <a:r>
              <a:rPr lang="ru-RU" sz="2800" dirty="0" smtClean="0">
                <a:solidFill>
                  <a:srgbClr val="FF0000"/>
                </a:solidFill>
                <a:latin typeface="Times New Roman" panose="02020603050405020304" pitchFamily="18" charset="0"/>
                <a:cs typeface="Times New Roman" panose="02020603050405020304" pitchFamily="18" charset="0"/>
              </a:rPr>
              <a:t> </a:t>
            </a:r>
            <a:r>
              <a:rPr lang="ru-RU" sz="2800" dirty="0" err="1" smtClean="0">
                <a:solidFill>
                  <a:srgbClr val="FF0000"/>
                </a:solidFill>
                <a:latin typeface="Times New Roman" panose="02020603050405020304" pitchFamily="18" charset="0"/>
                <a:cs typeface="Times New Roman" panose="02020603050405020304" pitchFamily="18" charset="0"/>
              </a:rPr>
              <a:t>бойових</a:t>
            </a:r>
            <a:r>
              <a:rPr lang="ru-RU" sz="2800" dirty="0" smtClean="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дій</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Забезпечення</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надання</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освітніх</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послуг</a:t>
            </a:r>
            <a:r>
              <a:rPr lang="ru-RU" sz="2800" dirty="0">
                <a:solidFill>
                  <a:srgbClr val="FF0000"/>
                </a:solidFill>
                <a:latin typeface="Times New Roman" panose="02020603050405020304" pitchFamily="18" charset="0"/>
                <a:cs typeface="Times New Roman" panose="02020603050405020304" pitchFamily="18" charset="0"/>
              </a:rPr>
              <a:t> державною </a:t>
            </a:r>
            <a:r>
              <a:rPr lang="ru-RU" sz="2800" dirty="0" err="1" smtClean="0">
                <a:solidFill>
                  <a:srgbClr val="FF0000"/>
                </a:solidFill>
                <a:latin typeface="Times New Roman" panose="02020603050405020304" pitchFamily="18" charset="0"/>
                <a:cs typeface="Times New Roman" panose="02020603050405020304" pitchFamily="18" charset="0"/>
              </a:rPr>
              <a:t>установою</a:t>
            </a:r>
            <a:r>
              <a:rPr lang="ru-RU" sz="2800" dirty="0" smtClean="0">
                <a:solidFill>
                  <a:srgbClr val="FF0000"/>
                </a:solidFill>
                <a:latin typeface="Times New Roman" panose="02020603050405020304" pitchFamily="18" charset="0"/>
                <a:cs typeface="Times New Roman" panose="02020603050405020304" pitchFamily="18" charset="0"/>
              </a:rPr>
              <a:t> «Школа </a:t>
            </a:r>
            <a:r>
              <a:rPr lang="ru-RU" sz="2800" dirty="0" err="1">
                <a:solidFill>
                  <a:srgbClr val="FF0000"/>
                </a:solidFill>
                <a:latin typeface="Times New Roman" panose="02020603050405020304" pitchFamily="18" charset="0"/>
                <a:cs typeface="Times New Roman" panose="02020603050405020304" pitchFamily="18" charset="0"/>
              </a:rPr>
              <a:t>супергероїв</a:t>
            </a:r>
            <a:r>
              <a:rPr lang="ru-RU" sz="2800" dirty="0">
                <a:solidFill>
                  <a:srgbClr val="FF0000"/>
                </a:solidFill>
                <a:latin typeface="Times New Roman" panose="02020603050405020304" pitchFamily="18" charset="0"/>
                <a:cs typeface="Times New Roman" panose="02020603050405020304" pitchFamily="18" charset="0"/>
              </a:rPr>
              <a:t>» для </a:t>
            </a:r>
            <a:r>
              <a:rPr lang="ru-RU" sz="2800" dirty="0" err="1">
                <a:solidFill>
                  <a:srgbClr val="FF0000"/>
                </a:solidFill>
                <a:latin typeface="Times New Roman" panose="02020603050405020304" pitchFamily="18" charset="0"/>
                <a:cs typeface="Times New Roman" panose="02020603050405020304" pitchFamily="18" charset="0"/>
              </a:rPr>
              <a:t>дітей</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що</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перебувають</a:t>
            </a:r>
            <a:r>
              <a:rPr lang="ru-RU" sz="2800" dirty="0">
                <a:solidFill>
                  <a:srgbClr val="FF0000"/>
                </a:solidFill>
                <a:latin typeface="Times New Roman" panose="02020603050405020304" pitchFamily="18" charset="0"/>
                <a:cs typeface="Times New Roman" panose="02020603050405020304" pitchFamily="18" charset="0"/>
              </a:rPr>
              <a:t> на </a:t>
            </a:r>
            <a:r>
              <a:rPr lang="ru-RU" sz="2800" dirty="0" err="1">
                <a:solidFill>
                  <a:srgbClr val="FF0000"/>
                </a:solidFill>
                <a:latin typeface="Times New Roman" panose="02020603050405020304" pitchFamily="18" charset="0"/>
                <a:cs typeface="Times New Roman" panose="02020603050405020304" pitchFamily="18" charset="0"/>
              </a:rPr>
              <a:t>довготривалому</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smtClean="0">
                <a:solidFill>
                  <a:srgbClr val="FF0000"/>
                </a:solidFill>
                <a:latin typeface="Times New Roman" panose="02020603050405020304" pitchFamily="18" charset="0"/>
                <a:cs typeface="Times New Roman" panose="02020603050405020304" pitchFamily="18" charset="0"/>
              </a:rPr>
              <a:t>лікуванні</a:t>
            </a:r>
            <a:r>
              <a:rPr lang="ru-RU" sz="2800" dirty="0" smtClean="0">
                <a:solidFill>
                  <a:srgbClr val="FF0000"/>
                </a:solidFill>
                <a:latin typeface="Times New Roman" panose="02020603050405020304" pitchFamily="18" charset="0"/>
                <a:cs typeface="Times New Roman" panose="02020603050405020304" pitchFamily="18" charset="0"/>
              </a:rPr>
              <a:t> </a:t>
            </a:r>
            <a:r>
              <a:rPr lang="ru-RU" sz="2800" dirty="0" err="1" smtClean="0">
                <a:solidFill>
                  <a:srgbClr val="FF0000"/>
                </a:solidFill>
                <a:latin typeface="Times New Roman" panose="02020603050405020304" pitchFamily="18" charset="0"/>
                <a:cs typeface="Times New Roman" panose="02020603050405020304" pitchFamily="18" charset="0"/>
              </a:rPr>
              <a:t>або</a:t>
            </a:r>
            <a:r>
              <a:rPr lang="ru-RU" sz="2800" dirty="0" smtClean="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реабілітації</a:t>
            </a:r>
            <a:r>
              <a:rPr lang="ru-RU" sz="2800" dirty="0">
                <a:solidFill>
                  <a:srgbClr val="FF0000"/>
                </a:solidFill>
                <a:latin typeface="Times New Roman" panose="02020603050405020304" pitchFamily="18" charset="0"/>
                <a:cs typeface="Times New Roman" panose="02020603050405020304" pitchFamily="18" charset="0"/>
              </a:rPr>
              <a:t> в закладах </a:t>
            </a:r>
            <a:r>
              <a:rPr lang="ru-RU" sz="2800" dirty="0" err="1">
                <a:solidFill>
                  <a:srgbClr val="FF0000"/>
                </a:solidFill>
                <a:latin typeface="Times New Roman" panose="02020603050405020304" pitchFamily="18" charset="0"/>
                <a:cs typeface="Times New Roman" panose="02020603050405020304" pitchFamily="18" charset="0"/>
              </a:rPr>
              <a:t>охорони</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здоров’я</a:t>
            </a:r>
            <a:r>
              <a:rPr lang="ru-RU" sz="28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44080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387626" y="278296"/>
            <a:ext cx="11360426" cy="5970103"/>
          </a:xfrm>
        </p:spPr>
        <p:txBody>
          <a:bodyPr>
            <a:normAutofit/>
          </a:bodyPr>
          <a:lstStyle/>
          <a:p>
            <a:r>
              <a:rPr lang="ru-RU" sz="2400" dirty="0" err="1">
                <a:solidFill>
                  <a:srgbClr val="FF0000"/>
                </a:solidFill>
                <a:latin typeface="Times New Roman" panose="02020603050405020304" pitchFamily="18" charset="0"/>
                <a:cs typeface="Times New Roman" panose="02020603050405020304" pitchFamily="18" charset="0"/>
              </a:rPr>
              <a:t>Особливої</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уваги</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потребували</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спеціальні</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заклади</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освіти</a:t>
            </a:r>
            <a:r>
              <a:rPr lang="ru-RU" sz="2400" dirty="0">
                <a:solidFill>
                  <a:srgbClr val="FF0000"/>
                </a:solidFill>
                <a:latin typeface="Times New Roman" panose="02020603050405020304" pitchFamily="18" charset="0"/>
                <a:cs typeface="Times New Roman" panose="02020603050405020304" pitchFamily="18" charset="0"/>
              </a:rPr>
              <a:t> та </a:t>
            </a:r>
            <a:r>
              <a:rPr lang="ru-RU" sz="2400" dirty="0" err="1">
                <a:solidFill>
                  <a:srgbClr val="FF0000"/>
                </a:solidFill>
                <a:latin typeface="Times New Roman" panose="02020603050405020304" pitchFamily="18" charset="0"/>
                <a:cs typeface="Times New Roman" panose="02020603050405020304" pitchFamily="18" charset="0"/>
              </a:rPr>
              <a:t>діти</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smtClean="0">
                <a:solidFill>
                  <a:srgbClr val="FF0000"/>
                </a:solidFill>
                <a:latin typeface="Times New Roman" panose="02020603050405020304" pitchFamily="18" charset="0"/>
                <a:cs typeface="Times New Roman" panose="02020603050405020304" pitchFamily="18" charset="0"/>
              </a:rPr>
              <a:t>з </a:t>
            </a:r>
            <a:r>
              <a:rPr lang="ru-RU" sz="2400" dirty="0" err="1" smtClean="0">
                <a:solidFill>
                  <a:srgbClr val="FF0000"/>
                </a:solidFill>
                <a:latin typeface="Times New Roman" panose="02020603050405020304" pitchFamily="18" charset="0"/>
                <a:cs typeface="Times New Roman" panose="02020603050405020304" pitchFamily="18" charset="0"/>
              </a:rPr>
              <a:t>особливими</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освітніми</a:t>
            </a:r>
            <a:r>
              <a:rPr lang="ru-RU" sz="2400" dirty="0">
                <a:solidFill>
                  <a:srgbClr val="FF0000"/>
                </a:solidFill>
                <a:latin typeface="Times New Roman" panose="02020603050405020304" pitchFamily="18" charset="0"/>
                <a:cs typeface="Times New Roman" panose="02020603050405020304" pitchFamily="18" charset="0"/>
              </a:rPr>
              <a:t> потребами. Так, для </a:t>
            </a:r>
            <a:r>
              <a:rPr lang="ru-RU" sz="2400" dirty="0" err="1">
                <a:solidFill>
                  <a:srgbClr val="FF0000"/>
                </a:solidFill>
                <a:latin typeface="Times New Roman" panose="02020603050405020304" pitchFamily="18" charset="0"/>
                <a:cs typeface="Times New Roman" panose="02020603050405020304" pitchFamily="18" charset="0"/>
              </a:rPr>
              <a:t>реалізації</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індивідуального</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smtClean="0">
                <a:solidFill>
                  <a:srgbClr val="FF0000"/>
                </a:solidFill>
                <a:latin typeface="Times New Roman" panose="02020603050405020304" pitchFamily="18" charset="0"/>
                <a:cs typeface="Times New Roman" panose="02020603050405020304" pitchFamily="18" charset="0"/>
              </a:rPr>
              <a:t>навчального</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a:solidFill>
                  <a:srgbClr val="FF0000"/>
                </a:solidFill>
                <a:latin typeface="Times New Roman" panose="02020603050405020304" pitchFamily="18" charset="0"/>
                <a:cs typeface="Times New Roman" panose="02020603050405020304" pitchFamily="18" charset="0"/>
              </a:rPr>
              <a:t>плану, </a:t>
            </a:r>
            <a:r>
              <a:rPr lang="ru-RU" sz="2400" dirty="0" err="1">
                <a:solidFill>
                  <a:srgbClr val="FF0000"/>
                </a:solidFill>
                <a:latin typeface="Times New Roman" panose="02020603050405020304" pitchFamily="18" charset="0"/>
                <a:cs typeface="Times New Roman" panose="02020603050405020304" pitchFamily="18" charset="0"/>
              </a:rPr>
              <a:t>надання</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консультацій</a:t>
            </a:r>
            <a:r>
              <a:rPr lang="ru-RU" sz="2400" dirty="0">
                <a:solidFill>
                  <a:srgbClr val="FF0000"/>
                </a:solidFill>
                <a:latin typeface="Times New Roman" panose="02020603050405020304" pitchFamily="18" charset="0"/>
                <a:cs typeface="Times New Roman" panose="02020603050405020304" pitchFamily="18" charset="0"/>
              </a:rPr>
              <a:t> батькам, </a:t>
            </a:r>
            <a:r>
              <a:rPr lang="ru-RU" sz="2400" dirty="0" err="1">
                <a:solidFill>
                  <a:srgbClr val="FF0000"/>
                </a:solidFill>
                <a:latin typeface="Times New Roman" panose="02020603050405020304" pitchFamily="18" charset="0"/>
                <a:cs typeface="Times New Roman" panose="02020603050405020304" pitchFamily="18" charset="0"/>
              </a:rPr>
              <a:t>перевірки</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виконаних</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smtClean="0">
                <a:solidFill>
                  <a:srgbClr val="FF0000"/>
                </a:solidFill>
                <a:latin typeface="Times New Roman" panose="02020603050405020304" pitchFamily="18" charset="0"/>
                <a:cs typeface="Times New Roman" panose="02020603050405020304" pitchFamily="18" charset="0"/>
              </a:rPr>
              <a:t>завдань</a:t>
            </a:r>
            <a:r>
              <a:rPr lang="ru-RU" sz="2400" dirty="0" smtClean="0">
                <a:solidFill>
                  <a:srgbClr val="FF0000"/>
                </a:solidFill>
                <a:latin typeface="Times New Roman" panose="02020603050405020304" pitchFamily="18" charset="0"/>
                <a:cs typeface="Times New Roman" panose="02020603050405020304" pitchFamily="18" charset="0"/>
              </a:rPr>
              <a:t> педагогам </a:t>
            </a:r>
            <a:r>
              <a:rPr lang="ru-RU" sz="2400" dirty="0">
                <a:solidFill>
                  <a:srgbClr val="FF0000"/>
                </a:solidFill>
                <a:latin typeface="Times New Roman" panose="02020603050405020304" pitchFamily="18" charset="0"/>
                <a:cs typeface="Times New Roman" panose="02020603050405020304" pitchFamily="18" charset="0"/>
              </a:rPr>
              <a:t>(учителям, </a:t>
            </a:r>
            <a:r>
              <a:rPr lang="ru-RU" sz="2400" dirty="0" err="1">
                <a:solidFill>
                  <a:srgbClr val="FF0000"/>
                </a:solidFill>
                <a:latin typeface="Times New Roman" panose="02020603050405020304" pitchFamily="18" charset="0"/>
                <a:cs typeface="Times New Roman" panose="02020603050405020304" pitchFamily="18" charset="0"/>
              </a:rPr>
              <a:t>спеціальним</a:t>
            </a:r>
            <a:r>
              <a:rPr lang="ru-RU" sz="2400" dirty="0">
                <a:solidFill>
                  <a:srgbClr val="FF0000"/>
                </a:solidFill>
                <a:latin typeface="Times New Roman" panose="02020603050405020304" pitchFamily="18" charset="0"/>
                <a:cs typeface="Times New Roman" panose="02020603050405020304" pitchFamily="18" charset="0"/>
              </a:rPr>
              <a:t> педагогам, а </a:t>
            </a:r>
            <a:r>
              <a:rPr lang="ru-RU" sz="2400" dirty="0" err="1">
                <a:solidFill>
                  <a:srgbClr val="FF0000"/>
                </a:solidFill>
                <a:latin typeface="Times New Roman" panose="02020603050405020304" pitchFamily="18" charset="0"/>
                <a:cs typeface="Times New Roman" panose="02020603050405020304" pitchFamily="18" charset="0"/>
              </a:rPr>
              <a:t>саме</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smtClean="0">
                <a:solidFill>
                  <a:srgbClr val="FF0000"/>
                </a:solidFill>
                <a:latin typeface="Times New Roman" panose="02020603050405020304" pitchFamily="18" charset="0"/>
                <a:cs typeface="Times New Roman" panose="02020603050405020304" pitchFamily="18" charset="0"/>
              </a:rPr>
              <a:t>учителям-дефектологам, учителям-логопедам</a:t>
            </a:r>
            <a:r>
              <a:rPr lang="ru-RU" sz="2400" dirty="0">
                <a:solidFill>
                  <a:srgbClr val="FF0000"/>
                </a:solidFill>
                <a:latin typeface="Times New Roman" panose="02020603050405020304" pitchFamily="18" charset="0"/>
                <a:cs typeface="Times New Roman" panose="02020603050405020304" pitchFamily="18" charset="0"/>
              </a:rPr>
              <a:t>) рекомендовано </a:t>
            </a:r>
            <a:r>
              <a:rPr lang="ru-RU" sz="2400" dirty="0" err="1">
                <a:solidFill>
                  <a:srgbClr val="FF0000"/>
                </a:solidFill>
                <a:latin typeface="Times New Roman" panose="02020603050405020304" pitchFamily="18" charset="0"/>
                <a:cs typeface="Times New Roman" panose="02020603050405020304" pitchFamily="18" charset="0"/>
              </a:rPr>
              <a:t>використовувати</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засоби</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smtClean="0">
                <a:solidFill>
                  <a:srgbClr val="FF0000"/>
                </a:solidFill>
                <a:latin typeface="Times New Roman" panose="02020603050405020304" pitchFamily="18" charset="0"/>
                <a:cs typeface="Times New Roman" panose="02020603050405020304" pitchFamily="18" charset="0"/>
              </a:rPr>
              <a:t>комунікації</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b="1" dirty="0" err="1" smtClean="0">
                <a:solidFill>
                  <a:srgbClr val="FF0000"/>
                </a:solidFill>
                <a:latin typeface="Times New Roman" panose="02020603050405020304" pitchFamily="18" charset="0"/>
                <a:cs typeface="Times New Roman" panose="02020603050405020304" pitchFamily="18" charset="0"/>
              </a:rPr>
              <a:t>зокрема</a:t>
            </a:r>
            <a:r>
              <a:rPr lang="ru-RU" sz="2400" b="1" dirty="0">
                <a:solidFill>
                  <a:srgbClr val="FF0000"/>
                </a:solidFill>
                <a:latin typeface="Times New Roman" panose="02020603050405020304" pitchFamily="18" charset="0"/>
                <a:cs typeface="Times New Roman" panose="02020603050405020304" pitchFamily="18" charset="0"/>
              </a:rPr>
              <a:t>:</a:t>
            </a:r>
          </a:p>
          <a:p>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розміщення</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завдань</a:t>
            </a:r>
            <a:r>
              <a:rPr lang="ru-RU" sz="2400" dirty="0">
                <a:solidFill>
                  <a:srgbClr val="FF0000"/>
                </a:solidFill>
                <a:latin typeface="Times New Roman" panose="02020603050405020304" pitchFamily="18" charset="0"/>
                <a:cs typeface="Times New Roman" panose="02020603050405020304" pitchFamily="18" charset="0"/>
              </a:rPr>
              <a:t> і </a:t>
            </a:r>
            <a:r>
              <a:rPr lang="ru-RU" sz="2400" dirty="0" err="1">
                <a:solidFill>
                  <a:srgbClr val="FF0000"/>
                </a:solidFill>
                <a:latin typeface="Times New Roman" panose="02020603050405020304" pitchFamily="18" charset="0"/>
                <a:cs typeface="Times New Roman" panose="02020603050405020304" pitchFamily="18" charset="0"/>
              </a:rPr>
              <a:t>рекомендацій</a:t>
            </a:r>
            <a:r>
              <a:rPr lang="ru-RU" sz="2400" dirty="0">
                <a:solidFill>
                  <a:srgbClr val="FF0000"/>
                </a:solidFill>
                <a:latin typeface="Times New Roman" panose="02020603050405020304" pitchFamily="18" charset="0"/>
                <a:cs typeface="Times New Roman" panose="02020603050405020304" pitchFamily="18" charset="0"/>
              </a:rPr>
              <a:t> на </a:t>
            </a:r>
            <a:r>
              <a:rPr lang="ru-RU" sz="2400" dirty="0" err="1">
                <a:solidFill>
                  <a:srgbClr val="FF0000"/>
                </a:solidFill>
                <a:latin typeface="Times New Roman" panose="02020603050405020304" pitchFamily="18" charset="0"/>
                <a:cs typeface="Times New Roman" panose="02020603050405020304" pitchFamily="18" charset="0"/>
              </a:rPr>
              <a:t>сайті</a:t>
            </a:r>
            <a:r>
              <a:rPr lang="ru-RU" sz="2400" dirty="0">
                <a:solidFill>
                  <a:srgbClr val="FF0000"/>
                </a:solidFill>
                <a:latin typeface="Times New Roman" panose="02020603050405020304" pitchFamily="18" charset="0"/>
                <a:cs typeface="Times New Roman" panose="02020603050405020304" pitchFamily="18" charset="0"/>
              </a:rPr>
              <a:t> закладу;</a:t>
            </a:r>
          </a:p>
          <a:p>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створення</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груп</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із</a:t>
            </a:r>
            <a:r>
              <a:rPr lang="ru-RU" sz="2400" dirty="0">
                <a:solidFill>
                  <a:srgbClr val="FF0000"/>
                </a:solidFill>
                <a:latin typeface="Times New Roman" panose="02020603050405020304" pitchFamily="18" charset="0"/>
                <a:cs typeface="Times New Roman" panose="02020603050405020304" pitchFamily="18" charset="0"/>
              </a:rPr>
              <a:t> батьками, </a:t>
            </a:r>
            <a:r>
              <a:rPr lang="ru-RU" sz="2400" dirty="0" err="1">
                <a:solidFill>
                  <a:srgbClr val="FF0000"/>
                </a:solidFill>
                <a:latin typeface="Times New Roman" panose="02020603050405020304" pitchFamily="18" charset="0"/>
                <a:cs typeface="Times New Roman" panose="02020603050405020304" pitchFamily="18" charset="0"/>
              </a:rPr>
              <a:t>учнями</a:t>
            </a:r>
            <a:r>
              <a:rPr lang="ru-RU" sz="2400" dirty="0">
                <a:solidFill>
                  <a:srgbClr val="FF0000"/>
                </a:solidFill>
                <a:latin typeface="Times New Roman" panose="02020603050405020304" pitchFamily="18" charset="0"/>
                <a:cs typeface="Times New Roman" panose="02020603050405020304" pitchFamily="18" charset="0"/>
              </a:rPr>
              <a:t> в </a:t>
            </a:r>
            <a:r>
              <a:rPr lang="ru-RU" sz="2400" dirty="0" err="1">
                <a:solidFill>
                  <a:srgbClr val="FF0000"/>
                </a:solidFill>
                <a:latin typeface="Times New Roman" panose="02020603050405020304" pitchFamily="18" charset="0"/>
                <a:cs typeface="Times New Roman" panose="02020603050405020304" pitchFamily="18" charset="0"/>
              </a:rPr>
              <a:t>соціальних</a:t>
            </a:r>
            <a:r>
              <a:rPr lang="ru-RU" sz="2400" dirty="0">
                <a:solidFill>
                  <a:srgbClr val="FF0000"/>
                </a:solidFill>
                <a:latin typeface="Times New Roman" panose="02020603050405020304" pitchFamily="18" charset="0"/>
                <a:cs typeface="Times New Roman" panose="02020603050405020304" pitchFamily="18" charset="0"/>
              </a:rPr>
              <a:t> мережах (</a:t>
            </a:r>
            <a:r>
              <a:rPr lang="ru-RU" sz="2400" dirty="0" err="1" smtClean="0">
                <a:solidFill>
                  <a:srgbClr val="FF0000"/>
                </a:solidFill>
                <a:latin typeface="Times New Roman" panose="02020603050405020304" pitchFamily="18" charset="0"/>
                <a:cs typeface="Times New Roman" panose="02020603050405020304" pitchFamily="18" charset="0"/>
              </a:rPr>
              <a:t>Viber</a:t>
            </a:r>
            <a:r>
              <a:rPr lang="ru-RU" sz="2400" dirty="0" smtClean="0">
                <a:solidFill>
                  <a:srgbClr val="FF0000"/>
                </a:solidFill>
                <a:latin typeface="Times New Roman" panose="02020603050405020304" pitchFamily="18" charset="0"/>
                <a:cs typeface="Times New Roman" panose="02020603050405020304" pitchFamily="18" charset="0"/>
              </a:rPr>
              <a:t>,</a:t>
            </a:r>
            <a:r>
              <a:rPr lang="en-US" sz="2400" dirty="0" smtClean="0">
                <a:solidFill>
                  <a:srgbClr val="FF0000"/>
                </a:solidFill>
                <a:latin typeface="Times New Roman" panose="02020603050405020304" pitchFamily="18" charset="0"/>
                <a:cs typeface="Times New Roman" panose="02020603050405020304" pitchFamily="18" charset="0"/>
              </a:rPr>
              <a:t>Telegram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WhatsApp</a:t>
            </a:r>
            <a:r>
              <a:rPr lang="en-US" sz="2400" dirty="0">
                <a:solidFill>
                  <a:srgbClr val="FF0000"/>
                </a:solidFill>
                <a:latin typeface="Times New Roman" panose="02020603050405020304" pitchFamily="18" charset="0"/>
                <a:cs typeface="Times New Roman" panose="02020603050405020304" pitchFamily="18" charset="0"/>
              </a:rPr>
              <a:t> </a:t>
            </a:r>
            <a:r>
              <a:rPr lang="ru-RU" sz="2400" dirty="0">
                <a:solidFill>
                  <a:srgbClr val="FF0000"/>
                </a:solidFill>
                <a:latin typeface="Times New Roman" panose="02020603050405020304" pitchFamily="18" charset="0"/>
                <a:cs typeface="Times New Roman" panose="02020603050405020304" pitchFamily="18" charset="0"/>
              </a:rPr>
              <a:t>та </a:t>
            </a:r>
            <a:r>
              <a:rPr lang="ru-RU" sz="2400" dirty="0" err="1">
                <a:solidFill>
                  <a:srgbClr val="FF0000"/>
                </a:solidFill>
                <a:latin typeface="Times New Roman" panose="02020603050405020304" pitchFamily="18" charset="0"/>
                <a:cs typeface="Times New Roman" panose="02020603050405020304" pitchFamily="18" charset="0"/>
              </a:rPr>
              <a:t>ін</a:t>
            </a:r>
            <a:r>
              <a:rPr lang="ru-RU" sz="2400" dirty="0">
                <a:solidFill>
                  <a:srgbClr val="FF0000"/>
                </a:solidFill>
                <a:latin typeface="Times New Roman" panose="02020603050405020304" pitchFamily="18" charset="0"/>
                <a:cs typeface="Times New Roman" panose="02020603050405020304" pitchFamily="18" charset="0"/>
              </a:rPr>
              <a:t>.);</a:t>
            </a:r>
          </a:p>
          <a:p>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використання</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електронних</a:t>
            </a:r>
            <a:r>
              <a:rPr lang="ru-RU" sz="2400" dirty="0">
                <a:solidFill>
                  <a:srgbClr val="FF0000"/>
                </a:solidFill>
                <a:latin typeface="Times New Roman" panose="02020603050405020304" pitchFamily="18" charset="0"/>
                <a:cs typeface="Times New Roman" panose="02020603050405020304" pitchFamily="18" charset="0"/>
              </a:rPr>
              <a:t> платформ (</a:t>
            </a:r>
            <a:r>
              <a:rPr lang="en-US" sz="2400" dirty="0">
                <a:solidFill>
                  <a:srgbClr val="FF0000"/>
                </a:solidFill>
                <a:latin typeface="Times New Roman" panose="02020603050405020304" pitchFamily="18" charset="0"/>
                <a:cs typeface="Times New Roman" panose="02020603050405020304" pitchFamily="18" charset="0"/>
              </a:rPr>
              <a:t>ZOOM, Google </a:t>
            </a:r>
            <a:r>
              <a:rPr lang="en-US" sz="2400" dirty="0" err="1">
                <a:solidFill>
                  <a:srgbClr val="FF0000"/>
                </a:solidFill>
                <a:latin typeface="Times New Roman" panose="02020603050405020304" pitchFamily="18" charset="0"/>
                <a:cs typeface="Times New Roman" panose="02020603050405020304" pitchFamily="18" charset="0"/>
              </a:rPr>
              <a:t>Clasroom</a:t>
            </a:r>
            <a:r>
              <a:rPr lang="en-US"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тощо</a:t>
            </a:r>
            <a:r>
              <a:rPr lang="ru-RU" sz="2400" dirty="0">
                <a:solidFill>
                  <a:srgbClr val="FF0000"/>
                </a:solidFill>
                <a:latin typeface="Times New Roman" panose="02020603050405020304" pitchFamily="18" charset="0"/>
                <a:cs typeface="Times New Roman" panose="02020603050405020304" pitchFamily="18" charset="0"/>
              </a:rPr>
              <a:t>);</a:t>
            </a:r>
          </a:p>
          <a:p>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проведення</a:t>
            </a:r>
            <a:r>
              <a:rPr lang="ru-RU" sz="2400" dirty="0">
                <a:solidFill>
                  <a:srgbClr val="FF0000"/>
                </a:solidFill>
                <a:latin typeface="Times New Roman" panose="02020603050405020304" pitchFamily="18" charset="0"/>
                <a:cs typeface="Times New Roman" panose="02020603050405020304" pitchFamily="18" charset="0"/>
              </a:rPr>
              <a:t> скайп-</a:t>
            </a:r>
            <a:r>
              <a:rPr lang="ru-RU" sz="2400" dirty="0" err="1">
                <a:solidFill>
                  <a:srgbClr val="FF0000"/>
                </a:solidFill>
                <a:latin typeface="Times New Roman" panose="02020603050405020304" pitchFamily="18" charset="0"/>
                <a:cs typeface="Times New Roman" panose="02020603050405020304" pitchFamily="18" charset="0"/>
              </a:rPr>
              <a:t>конференцій</a:t>
            </a:r>
            <a:r>
              <a:rPr lang="ru-RU" sz="2400" dirty="0">
                <a:solidFill>
                  <a:srgbClr val="FF0000"/>
                </a:solidFill>
                <a:latin typeface="Times New Roman" panose="02020603050405020304" pitchFamily="18" charset="0"/>
                <a:cs typeface="Times New Roman" panose="02020603050405020304" pitchFamily="18" charset="0"/>
              </a:rPr>
              <a:t>;</a:t>
            </a:r>
          </a:p>
          <a:p>
            <a:r>
              <a:rPr lang="ru-RU" sz="2400" dirty="0" smtClean="0">
                <a:solidFill>
                  <a:srgbClr val="FF0000"/>
                </a:solidFill>
                <a:latin typeface="Times New Roman" panose="02020603050405020304" pitchFamily="18" charset="0"/>
                <a:cs typeface="Times New Roman" panose="02020603050405020304" pitchFamily="18" charset="0"/>
              </a:rPr>
              <a:t>  </a:t>
            </a:r>
            <a:r>
              <a:rPr lang="ru-RU" sz="2400" dirty="0" err="1" smtClean="0">
                <a:solidFill>
                  <a:srgbClr val="FF0000"/>
                </a:solidFill>
                <a:latin typeface="Times New Roman" panose="02020603050405020304" pitchFamily="18" charset="0"/>
                <a:cs typeface="Times New Roman" panose="02020603050405020304" pitchFamily="18" charset="0"/>
              </a:rPr>
              <a:t>спілкування</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a:solidFill>
                  <a:srgbClr val="FF0000"/>
                </a:solidFill>
                <a:latin typeface="Times New Roman" panose="02020603050405020304" pitchFamily="18" charset="0"/>
                <a:cs typeface="Times New Roman" panose="02020603050405020304" pitchFamily="18" charset="0"/>
              </a:rPr>
              <a:t>в телефонному </a:t>
            </a:r>
            <a:r>
              <a:rPr lang="ru-RU" sz="2400" dirty="0" err="1">
                <a:solidFill>
                  <a:srgbClr val="FF0000"/>
                </a:solidFill>
                <a:latin typeface="Times New Roman" panose="02020603050405020304" pitchFamily="18" charset="0"/>
                <a:cs typeface="Times New Roman" panose="02020603050405020304" pitchFamily="18" charset="0"/>
              </a:rPr>
              <a:t>режимі</a:t>
            </a:r>
            <a:r>
              <a:rPr lang="ru-RU" sz="2400" dirty="0">
                <a:solidFill>
                  <a:srgbClr val="FF0000"/>
                </a:solidFill>
                <a:latin typeface="Times New Roman" panose="02020603050405020304" pitchFamily="18" charset="0"/>
                <a:cs typeface="Times New Roman" panose="02020603050405020304" pitchFamily="18" charset="0"/>
              </a:rPr>
              <a:t>;</a:t>
            </a:r>
          </a:p>
          <a:p>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листування</a:t>
            </a:r>
            <a:r>
              <a:rPr lang="ru-RU" sz="2400" dirty="0">
                <a:solidFill>
                  <a:srgbClr val="FF0000"/>
                </a:solidFill>
                <a:latin typeface="Times New Roman" panose="02020603050405020304" pitchFamily="18" charset="0"/>
                <a:cs typeface="Times New Roman" panose="02020603050405020304" pitchFamily="18" charset="0"/>
              </a:rPr>
              <a:t> через </a:t>
            </a:r>
            <a:r>
              <a:rPr lang="ru-RU" sz="2400" dirty="0" err="1">
                <a:solidFill>
                  <a:srgbClr val="FF0000"/>
                </a:solidFill>
                <a:latin typeface="Times New Roman" panose="02020603050405020304" pitchFamily="18" charset="0"/>
                <a:cs typeface="Times New Roman" panose="02020603050405020304" pitchFamily="18" charset="0"/>
              </a:rPr>
              <a:t>електронну</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пошту</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тощо</a:t>
            </a:r>
            <a:r>
              <a:rPr lang="ru-RU" dirty="0"/>
              <a:t>.</a:t>
            </a:r>
          </a:p>
        </p:txBody>
      </p:sp>
    </p:spTree>
    <p:extLst>
      <p:ext uri="{BB962C8B-B14F-4D97-AF65-F5344CB8AC3E}">
        <p14:creationId xmlns:p14="http://schemas.microsoft.com/office/powerpoint/2010/main" val="2173907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7"/>
            <a:ext cx="10684498" cy="6146865"/>
          </a:xfrm>
        </p:spPr>
        <p:txBody>
          <a:bodyPr/>
          <a:lstStyle/>
          <a:p>
            <a:pPr algn="ctr"/>
            <a:r>
              <a:rPr lang="uk-UA" dirty="0" smtClean="0"/>
              <a:t/>
            </a:r>
            <a:br>
              <a:rPr lang="uk-UA" dirty="0" smtClean="0"/>
            </a:br>
            <a:r>
              <a:rPr lang="uk-UA" dirty="0"/>
              <a:t/>
            </a:r>
            <a:br>
              <a:rPr lang="uk-UA" dirty="0"/>
            </a:br>
            <a:r>
              <a:rPr lang="uk-UA" b="1" dirty="0" smtClean="0">
                <a:latin typeface="Times New Roman" panose="02020603050405020304" pitchFamily="18" charset="0"/>
                <a:cs typeface="Times New Roman" panose="02020603050405020304" pitchFamily="18" charset="0"/>
              </a:rPr>
              <a:t>Ми не зможемо навчити </a:t>
            </a:r>
            <a:r>
              <a:rPr lang="uk-UA" b="1" dirty="0">
                <a:latin typeface="Times New Roman" panose="02020603050405020304" pitchFamily="18" charset="0"/>
                <a:cs typeface="Times New Roman" panose="02020603050405020304" pitchFamily="18" charset="0"/>
              </a:rPr>
              <a:t>дитину </a:t>
            </a:r>
            <a:r>
              <a:rPr lang="uk-UA" b="1" dirty="0" smtClean="0">
                <a:latin typeface="Times New Roman" panose="02020603050405020304" pitchFamily="18" charset="0"/>
                <a:cs typeface="Times New Roman" panose="02020603050405020304" pitchFamily="18" charset="0"/>
              </a:rPr>
              <a:t>розуміти нас та оточуючих, якщо самі  </a:t>
            </a:r>
            <a:r>
              <a:rPr lang="uk-UA" b="1" dirty="0" smtClean="0">
                <a:solidFill>
                  <a:srgbClr val="FFFF00"/>
                </a:solidFill>
                <a:latin typeface="Times New Roman" panose="02020603050405020304" pitchFamily="18" charset="0"/>
                <a:cs typeface="Times New Roman" panose="02020603050405020304" pitchFamily="18" charset="0"/>
              </a:rPr>
              <a:t>НАПОВНЕНІ НЕПОРОЗУМІННЯМ</a:t>
            </a:r>
            <a:br>
              <a:rPr lang="uk-UA" b="1" dirty="0" smtClean="0">
                <a:solidFill>
                  <a:srgbClr val="FFFF00"/>
                </a:solidFill>
                <a:latin typeface="Times New Roman" panose="02020603050405020304" pitchFamily="18" charset="0"/>
                <a:cs typeface="Times New Roman" panose="02020603050405020304" pitchFamily="18" charset="0"/>
              </a:rPr>
            </a:br>
            <a:r>
              <a:rPr lang="uk-UA" b="1" dirty="0">
                <a:solidFill>
                  <a:srgbClr val="FFFF00"/>
                </a:solidFill>
                <a:latin typeface="Times New Roman" panose="02020603050405020304" pitchFamily="18" charset="0"/>
                <a:cs typeface="Times New Roman" panose="02020603050405020304" pitchFamily="18" charset="0"/>
              </a:rPr>
              <a:t/>
            </a:r>
            <a:br>
              <a:rPr lang="uk-UA" b="1" dirty="0">
                <a:solidFill>
                  <a:srgbClr val="FFFF00"/>
                </a:solidFill>
                <a:latin typeface="Times New Roman" panose="02020603050405020304" pitchFamily="18" charset="0"/>
                <a:cs typeface="Times New Roman" panose="02020603050405020304" pitchFamily="18" charset="0"/>
              </a:rPr>
            </a:br>
            <a:r>
              <a:rPr lang="en-US" b="1" dirty="0">
                <a:solidFill>
                  <a:srgbClr val="FFFF00"/>
                </a:solidFill>
                <a:latin typeface="Times New Roman" panose="02020603050405020304" pitchFamily="18" charset="0"/>
                <a:cs typeface="Times New Roman" panose="02020603050405020304" pitchFamily="18" charset="0"/>
                <a:hlinkClick r:id="rId2"/>
              </a:rPr>
              <a:t>https://</a:t>
            </a:r>
            <a:r>
              <a:rPr lang="en-US" b="1" dirty="0" smtClean="0">
                <a:solidFill>
                  <a:srgbClr val="FFFF00"/>
                </a:solidFill>
                <a:latin typeface="Times New Roman" panose="02020603050405020304" pitchFamily="18" charset="0"/>
                <a:cs typeface="Times New Roman" panose="02020603050405020304" pitchFamily="18" charset="0"/>
                <a:hlinkClick r:id="rId2"/>
              </a:rPr>
              <a:t>www.facebook.com/reel/637788905134512</a:t>
            </a:r>
            <a:r>
              <a:rPr lang="uk-UA" b="1" dirty="0" smtClean="0">
                <a:solidFill>
                  <a:srgbClr val="FFFF00"/>
                </a:solidFill>
                <a:latin typeface="Times New Roman" panose="02020603050405020304" pitchFamily="18" charset="0"/>
                <a:cs typeface="Times New Roman" panose="02020603050405020304" pitchFamily="18" charset="0"/>
              </a:rPr>
              <a:t/>
            </a:r>
            <a:br>
              <a:rPr lang="uk-UA" b="1" dirty="0" smtClean="0">
                <a:solidFill>
                  <a:srgbClr val="FFFF00"/>
                </a:solidFill>
                <a:latin typeface="Times New Roman" panose="02020603050405020304" pitchFamily="18" charset="0"/>
                <a:cs typeface="Times New Roman" panose="02020603050405020304" pitchFamily="18" charset="0"/>
              </a:rPr>
            </a:br>
            <a:r>
              <a:rPr lang="uk-UA" b="1" dirty="0" smtClean="0">
                <a:solidFill>
                  <a:srgbClr val="FFFF00"/>
                </a:solidFill>
                <a:latin typeface="Times New Roman" panose="02020603050405020304" pitchFamily="18" charset="0"/>
                <a:cs typeface="Times New Roman" panose="02020603050405020304" pitchFamily="18" charset="0"/>
              </a:rPr>
              <a:t> </a:t>
            </a:r>
            <a:endParaRPr lang="ru-RU"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1047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889065"/>
          </a:xfrm>
        </p:spPr>
        <p:txBody>
          <a:bodyPr/>
          <a:lstStyle/>
          <a:p>
            <a:pPr algn="ctr"/>
            <a:r>
              <a:rPr lang="ru-RU" sz="3200" b="1" dirty="0" err="1" smtClean="0">
                <a:solidFill>
                  <a:srgbClr val="FFFF00"/>
                </a:solidFill>
                <a:latin typeface="Times New Roman" panose="02020603050405020304" pitchFamily="18" charset="0"/>
                <a:cs typeface="Times New Roman" panose="02020603050405020304" pitchFamily="18" charset="0"/>
              </a:rPr>
              <a:t>Повітряна</a:t>
            </a:r>
            <a:r>
              <a:rPr lang="ru-RU" sz="3200" b="1" dirty="0" smtClean="0">
                <a:solidFill>
                  <a:srgbClr val="FFFF00"/>
                </a:solidFill>
                <a:latin typeface="Times New Roman" panose="02020603050405020304" pitchFamily="18" charset="0"/>
                <a:cs typeface="Times New Roman" panose="02020603050405020304" pitchFamily="18" charset="0"/>
              </a:rPr>
              <a:t> </a:t>
            </a:r>
            <a:r>
              <a:rPr lang="ru-RU" sz="3200" b="1" dirty="0" err="1" smtClean="0">
                <a:solidFill>
                  <a:srgbClr val="FFFF00"/>
                </a:solidFill>
                <a:latin typeface="Times New Roman" panose="02020603050405020304" pitchFamily="18" charset="0"/>
                <a:cs typeface="Times New Roman" panose="02020603050405020304" pitchFamily="18" charset="0"/>
              </a:rPr>
              <a:t>тривога</a:t>
            </a:r>
            <a:r>
              <a:rPr lang="ru-RU" sz="3200" b="1" dirty="0" smtClean="0">
                <a:solidFill>
                  <a:srgbClr val="FFFF00"/>
                </a:solidFill>
                <a:latin typeface="Times New Roman" panose="02020603050405020304" pitchFamily="18" charset="0"/>
                <a:cs typeface="Times New Roman" panose="02020603050405020304" pitchFamily="18" charset="0"/>
              </a:rPr>
              <a:t> та </a:t>
            </a:r>
            <a:r>
              <a:rPr lang="ru-RU" sz="3200" b="1" dirty="0" err="1" smtClean="0">
                <a:solidFill>
                  <a:srgbClr val="FFFF00"/>
                </a:solidFill>
                <a:latin typeface="Times New Roman" panose="02020603050405020304" pitchFamily="18" charset="0"/>
                <a:cs typeface="Times New Roman" panose="02020603050405020304" pitchFamily="18" charset="0"/>
              </a:rPr>
              <a:t>інклюзія</a:t>
            </a:r>
            <a:endParaRPr lang="ru-RU" sz="3200" b="1" dirty="0">
              <a:solidFill>
                <a:srgbClr val="FFFF00"/>
              </a:solidFill>
              <a:latin typeface="Times New Roman" panose="02020603050405020304" pitchFamily="18" charset="0"/>
              <a:cs typeface="Times New Roman" panose="02020603050405020304" pitchFamily="18" charset="0"/>
            </a:endParaRPr>
          </a:p>
        </p:txBody>
      </p:sp>
      <p:sp>
        <p:nvSpPr>
          <p:cNvPr id="3" name="Місце для вмісту 2"/>
          <p:cNvSpPr>
            <a:spLocks noGrp="1"/>
          </p:cNvSpPr>
          <p:nvPr>
            <p:ph idx="1"/>
          </p:nvPr>
        </p:nvSpPr>
        <p:spPr>
          <a:xfrm>
            <a:off x="516836" y="1490870"/>
            <a:ext cx="10942982" cy="4757529"/>
          </a:xfrm>
        </p:spPr>
        <p:txBody>
          <a:bodyPr>
            <a:noAutofit/>
          </a:bodyPr>
          <a:lstStyle/>
          <a:p>
            <a:r>
              <a:rPr lang="ru-RU" sz="2400" dirty="0">
                <a:solidFill>
                  <a:srgbClr val="FF0000"/>
                </a:solidFill>
                <a:latin typeface="Times New Roman" panose="02020603050405020304" pitchFamily="18" charset="0"/>
                <a:cs typeface="Times New Roman" panose="02020603050405020304" pitchFamily="18" charset="0"/>
              </a:rPr>
              <a:t>МОН </a:t>
            </a:r>
            <a:r>
              <a:rPr lang="ru-RU" sz="2400" dirty="0" err="1">
                <a:solidFill>
                  <a:srgbClr val="FF0000"/>
                </a:solidFill>
                <a:latin typeface="Times New Roman" panose="02020603050405020304" pitchFamily="18" charset="0"/>
                <a:cs typeface="Times New Roman" panose="02020603050405020304" pitchFamily="18" charset="0"/>
              </a:rPr>
              <a:t>рекомендувало</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організовувати</a:t>
            </a:r>
            <a:r>
              <a:rPr lang="ru-RU" sz="2400" dirty="0">
                <a:solidFill>
                  <a:srgbClr val="FF0000"/>
                </a:solidFill>
                <a:latin typeface="Times New Roman" panose="02020603050405020304" pitchFamily="18" charset="0"/>
                <a:cs typeface="Times New Roman" panose="02020603050405020304" pitchFamily="18" charset="0"/>
              </a:rPr>
              <a:t> роботу </a:t>
            </a:r>
            <a:r>
              <a:rPr lang="ru-RU" sz="2400" dirty="0" err="1">
                <a:solidFill>
                  <a:srgbClr val="FF0000"/>
                </a:solidFill>
                <a:latin typeface="Times New Roman" panose="02020603050405020304" pitchFamily="18" charset="0"/>
                <a:cs typeface="Times New Roman" panose="02020603050405020304" pitchFamily="18" charset="0"/>
              </a:rPr>
              <a:t>закладів</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освіти</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гнучко</a:t>
            </a:r>
            <a:r>
              <a:rPr lang="ru-RU" sz="2400" dirty="0">
                <a:solidFill>
                  <a:srgbClr val="FF0000"/>
                </a:solidFill>
                <a:latin typeface="Times New Roman" panose="02020603050405020304" pitchFamily="18" charset="0"/>
                <a:cs typeface="Times New Roman" panose="02020603050405020304" pitchFamily="18" charset="0"/>
              </a:rPr>
              <a:t>,</a:t>
            </a:r>
          </a:p>
          <a:p>
            <a:r>
              <a:rPr lang="ru-RU" sz="2400" dirty="0" err="1">
                <a:solidFill>
                  <a:srgbClr val="FF0000"/>
                </a:solidFill>
                <a:latin typeface="Times New Roman" panose="02020603050405020304" pitchFamily="18" charset="0"/>
                <a:cs typeface="Times New Roman" panose="02020603050405020304" pitchFamily="18" charset="0"/>
              </a:rPr>
              <a:t>залежно</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від</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конкретної</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безпекової</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ситуації</a:t>
            </a:r>
            <a:r>
              <a:rPr lang="ru-RU" sz="2400" dirty="0">
                <a:solidFill>
                  <a:srgbClr val="FF0000"/>
                </a:solidFill>
                <a:latin typeface="Times New Roman" panose="02020603050405020304" pitchFamily="18" charset="0"/>
                <a:cs typeface="Times New Roman" panose="02020603050405020304" pitchFamily="18" charset="0"/>
              </a:rPr>
              <a:t>, </a:t>
            </a:r>
            <a:r>
              <a:rPr lang="ru-RU" sz="2400" b="1" dirty="0">
                <a:solidFill>
                  <a:srgbClr val="FF0000"/>
                </a:solidFill>
                <a:latin typeface="Times New Roman" panose="02020603050405020304" pitchFamily="18" charset="0"/>
                <a:cs typeface="Times New Roman" panose="02020603050405020304" pitchFamily="18" charset="0"/>
              </a:rPr>
              <a:t>а </a:t>
            </a:r>
            <a:r>
              <a:rPr lang="ru-RU" sz="2400" b="1" dirty="0" err="1">
                <a:solidFill>
                  <a:srgbClr val="FF0000"/>
                </a:solidFill>
                <a:latin typeface="Times New Roman" panose="02020603050405020304" pitchFamily="18" charset="0"/>
                <a:cs typeface="Times New Roman" panose="02020603050405020304" pitchFamily="18" charset="0"/>
              </a:rPr>
              <a:t>саме</a:t>
            </a:r>
            <a:r>
              <a:rPr lang="ru-RU" sz="2400" b="1" dirty="0">
                <a:solidFill>
                  <a:srgbClr val="FF0000"/>
                </a:solidFill>
                <a:latin typeface="Times New Roman" panose="02020603050405020304" pitchFamily="18" charset="0"/>
                <a:cs typeface="Times New Roman" panose="02020603050405020304" pitchFamily="18" charset="0"/>
              </a:rPr>
              <a:t>:</a:t>
            </a:r>
          </a:p>
          <a:p>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тимчасове</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призупинення</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освітнього</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процесу</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виконання</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працівниками</a:t>
            </a:r>
            <a:endParaRPr lang="ru-RU" sz="2400" dirty="0">
              <a:solidFill>
                <a:srgbClr val="FF0000"/>
              </a:solidFill>
              <a:latin typeface="Times New Roman" panose="02020603050405020304" pitchFamily="18" charset="0"/>
              <a:cs typeface="Times New Roman" panose="02020603050405020304" pitchFamily="18" charset="0"/>
            </a:endParaRPr>
          </a:p>
          <a:p>
            <a:r>
              <a:rPr lang="ru-RU" sz="2400" dirty="0" err="1">
                <a:solidFill>
                  <a:srgbClr val="FF0000"/>
                </a:solidFill>
                <a:latin typeface="Times New Roman" panose="02020603050405020304" pitchFamily="18" charset="0"/>
                <a:cs typeface="Times New Roman" panose="02020603050405020304" pitchFamily="18" charset="0"/>
              </a:rPr>
              <a:t>закладів</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освіти</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заходів</a:t>
            </a:r>
            <a:r>
              <a:rPr lang="ru-RU" sz="2400" dirty="0">
                <a:solidFill>
                  <a:srgbClr val="FF0000"/>
                </a:solidFill>
                <a:latin typeface="Times New Roman" panose="02020603050405020304" pitchFamily="18" charset="0"/>
                <a:cs typeface="Times New Roman" panose="02020603050405020304" pitchFamily="18" charset="0"/>
              </a:rPr>
              <a:t> і </a:t>
            </a:r>
            <a:r>
              <a:rPr lang="ru-RU" sz="2400" dirty="0" err="1">
                <a:solidFill>
                  <a:srgbClr val="FF0000"/>
                </a:solidFill>
                <a:latin typeface="Times New Roman" panose="02020603050405020304" pitchFamily="18" charset="0"/>
                <a:cs typeface="Times New Roman" panose="02020603050405020304" pitchFamily="18" charset="0"/>
              </a:rPr>
              <a:t>завдань</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визначених</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військово-цивільною</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адміністрацією</a:t>
            </a:r>
            <a:r>
              <a:rPr lang="ru-RU" sz="2400" dirty="0">
                <a:solidFill>
                  <a:srgbClr val="FF0000"/>
                </a:solidFill>
                <a:latin typeface="Times New Roman" panose="02020603050405020304" pitchFamily="18" charset="0"/>
                <a:cs typeface="Times New Roman" panose="02020603050405020304" pitchFamily="18" charset="0"/>
              </a:rPr>
              <a:t>);</a:t>
            </a:r>
          </a:p>
          <a:p>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організація</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освітнього</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процесу</a:t>
            </a:r>
            <a:r>
              <a:rPr lang="ru-RU" sz="2400" dirty="0">
                <a:solidFill>
                  <a:srgbClr val="FF0000"/>
                </a:solidFill>
                <a:latin typeface="Times New Roman" panose="02020603050405020304" pitchFamily="18" charset="0"/>
                <a:cs typeface="Times New Roman" panose="02020603050405020304" pitchFamily="18" charset="0"/>
              </a:rPr>
              <a:t> за </a:t>
            </a:r>
            <a:r>
              <a:rPr lang="ru-RU" sz="2400" dirty="0" err="1">
                <a:solidFill>
                  <a:srgbClr val="FF0000"/>
                </a:solidFill>
                <a:latin typeface="Times New Roman" panose="02020603050405020304" pitchFamily="18" charset="0"/>
                <a:cs typeface="Times New Roman" panose="02020603050405020304" pitchFamily="18" charset="0"/>
              </a:rPr>
              <a:t>дистанційною</a:t>
            </a:r>
            <a:r>
              <a:rPr lang="ru-RU" sz="2400" dirty="0">
                <a:solidFill>
                  <a:srgbClr val="FF0000"/>
                </a:solidFill>
                <a:latin typeface="Times New Roman" panose="02020603050405020304" pitchFamily="18" charset="0"/>
                <a:cs typeface="Times New Roman" panose="02020603050405020304" pitchFamily="18" charset="0"/>
              </a:rPr>
              <a:t> формою </a:t>
            </a:r>
            <a:r>
              <a:rPr lang="ru-RU" sz="2400" dirty="0" err="1">
                <a:solidFill>
                  <a:srgbClr val="FF0000"/>
                </a:solidFill>
                <a:latin typeface="Times New Roman" panose="02020603050405020304" pitchFamily="18" charset="0"/>
                <a:cs typeface="Times New Roman" panose="02020603050405020304" pitchFamily="18" charset="0"/>
              </a:rPr>
              <a:t>навчання</a:t>
            </a:r>
            <a:r>
              <a:rPr lang="ru-RU" sz="2400" dirty="0">
                <a:solidFill>
                  <a:srgbClr val="FF0000"/>
                </a:solidFill>
                <a:latin typeface="Times New Roman" panose="02020603050405020304" pitchFamily="18" charset="0"/>
                <a:cs typeface="Times New Roman" panose="02020603050405020304" pitchFamily="18" charset="0"/>
              </a:rPr>
              <a:t> (за</a:t>
            </a:r>
          </a:p>
          <a:p>
            <a:r>
              <a:rPr lang="ru-RU" sz="2400" dirty="0" err="1">
                <a:solidFill>
                  <a:srgbClr val="FF0000"/>
                </a:solidFill>
                <a:latin typeface="Times New Roman" panose="02020603050405020304" pitchFamily="18" charset="0"/>
                <a:cs typeface="Times New Roman" panose="02020603050405020304" pitchFamily="18" charset="0"/>
              </a:rPr>
              <a:t>погодженням</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із</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військово-цивільною</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адміністрацією</a:t>
            </a:r>
            <a:r>
              <a:rPr lang="ru-RU" sz="2400" dirty="0">
                <a:solidFill>
                  <a:srgbClr val="FF0000"/>
                </a:solidFill>
                <a:latin typeface="Times New Roman" panose="02020603050405020304" pitchFamily="18" charset="0"/>
                <a:cs typeface="Times New Roman" panose="02020603050405020304" pitchFamily="18" charset="0"/>
              </a:rPr>
              <a:t>);</a:t>
            </a:r>
          </a:p>
          <a:p>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застосування</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змішаної</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форми</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навчання</a:t>
            </a:r>
            <a:r>
              <a:rPr lang="ru-RU" sz="24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29740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1609" y="235742"/>
            <a:ext cx="9404723" cy="942130"/>
          </a:xfrm>
        </p:spPr>
        <p:txBody>
          <a:bodyPr/>
          <a:lstStyle/>
          <a:p>
            <a:pPr algn="ctr"/>
            <a:r>
              <a:rPr lang="uk-UA" b="1" dirty="0">
                <a:solidFill>
                  <a:srgbClr val="FFFF00"/>
                </a:solidFill>
                <a:latin typeface="Times New Roman" panose="02020603050405020304" pitchFamily="18" charset="0"/>
                <a:cs typeface="Times New Roman" panose="02020603050405020304" pitchFamily="18" charset="0"/>
              </a:rPr>
              <a:t>Інклюзія</a:t>
            </a:r>
            <a:endParaRPr lang="ru-RU" dirty="0">
              <a:solidFill>
                <a:srgbClr val="FFFF00"/>
              </a:solidFill>
            </a:endParaRPr>
          </a:p>
        </p:txBody>
      </p:sp>
      <p:sp>
        <p:nvSpPr>
          <p:cNvPr id="3" name="Місце для вмісту 2"/>
          <p:cNvSpPr>
            <a:spLocks noGrp="1"/>
          </p:cNvSpPr>
          <p:nvPr>
            <p:ph idx="1"/>
          </p:nvPr>
        </p:nvSpPr>
        <p:spPr>
          <a:xfrm>
            <a:off x="123985" y="1394847"/>
            <a:ext cx="11623729" cy="5052447"/>
          </a:xfrm>
        </p:spPr>
        <p:txBody>
          <a:bodyPr>
            <a:noAutofit/>
          </a:bodyPr>
          <a:lstStyle/>
          <a:p>
            <a:r>
              <a:rPr lang="ru-RU" sz="2800" dirty="0" err="1">
                <a:latin typeface="Times New Roman" panose="02020603050405020304" pitchFamily="18" charset="0"/>
                <a:cs typeface="Times New Roman" panose="02020603050405020304" pitchFamily="18" charset="0"/>
              </a:rPr>
              <a:t>Інклюзія</a:t>
            </a:r>
            <a:r>
              <a:rPr lang="ru-RU" sz="2800" dirty="0">
                <a:latin typeface="Times New Roman" panose="02020603050405020304" pitchFamily="18" charset="0"/>
                <a:cs typeface="Times New Roman" panose="02020603050405020304" pitchFamily="18" charset="0"/>
              </a:rPr>
              <a:t> — </a:t>
            </a:r>
            <a:r>
              <a:rPr lang="ru-RU" sz="2800" dirty="0" err="1">
                <a:latin typeface="Times New Roman" panose="02020603050405020304" pitchFamily="18" charset="0"/>
                <a:cs typeface="Times New Roman" panose="02020603050405020304" pitchFamily="18" charset="0"/>
              </a:rPr>
              <a:t>це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процес</a:t>
            </a:r>
            <a:r>
              <a:rPr lang="ru-RU" sz="2800" dirty="0">
                <a:latin typeface="Times New Roman" panose="02020603050405020304" pitchFamily="18" charset="0"/>
                <a:cs typeface="Times New Roman" panose="02020603050405020304" pitchFamily="18" charset="0"/>
              </a:rPr>
              <a:t> реального </a:t>
            </a:r>
            <a:r>
              <a:rPr lang="ru-RU" sz="2800" dirty="0" err="1">
                <a:latin typeface="Times New Roman" panose="02020603050405020304" pitchFamily="18" charset="0"/>
                <a:cs typeface="Times New Roman" panose="02020603050405020304" pitchFamily="18" charset="0"/>
              </a:rPr>
              <a:t>включення</a:t>
            </a:r>
            <a:r>
              <a:rPr lang="ru-RU" sz="2800" dirty="0">
                <a:latin typeface="Times New Roman" panose="02020603050405020304" pitchFamily="18" charset="0"/>
                <a:cs typeface="Times New Roman" panose="02020603050405020304" pitchFamily="18" charset="0"/>
              </a:rPr>
              <a:t> людей з </a:t>
            </a:r>
            <a:r>
              <a:rPr lang="ru-RU" sz="2800" dirty="0" err="1">
                <a:latin typeface="Times New Roman" panose="02020603050405020304" pitchFamily="18" charset="0"/>
                <a:cs typeface="Times New Roman" panose="02020603050405020304" pitchFamily="18" charset="0"/>
              </a:rPr>
              <a:t>інвалідністю</a:t>
            </a:r>
            <a:r>
              <a:rPr lang="ru-RU" sz="2800" dirty="0">
                <a:latin typeface="Times New Roman" panose="02020603050405020304" pitchFamily="18" charset="0"/>
                <a:cs typeface="Times New Roman" panose="02020603050405020304" pitchFamily="18" charset="0"/>
              </a:rPr>
              <a:t> в </a:t>
            </a:r>
            <a:r>
              <a:rPr lang="ru-RU" sz="2800" dirty="0" err="1">
                <a:latin typeface="Times New Roman" panose="02020603050405020304" pitchFamily="18" charset="0"/>
                <a:cs typeface="Times New Roman" panose="02020603050405020304" pitchFamily="18" charset="0"/>
              </a:rPr>
              <a:t>активне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суспільне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життя</a:t>
            </a:r>
            <a:r>
              <a:rPr lang="ru-RU" sz="2800" dirty="0">
                <a:latin typeface="Times New Roman" panose="02020603050405020304" pitchFamily="18" charset="0"/>
                <a:cs typeface="Times New Roman" panose="02020603050405020304" pitchFamily="18" charset="0"/>
              </a:rPr>
              <a:t> і </a:t>
            </a:r>
            <a:r>
              <a:rPr lang="ru-RU" sz="2800" dirty="0" err="1">
                <a:latin typeface="Times New Roman" panose="02020603050405020304" pitchFamily="18" charset="0"/>
                <a:cs typeface="Times New Roman" panose="02020603050405020304" pitchFamily="18" charset="0"/>
              </a:rPr>
              <a:t>однаковою</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мірою</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необхідна</a:t>
            </a:r>
            <a:r>
              <a:rPr lang="ru-RU" sz="2800" dirty="0">
                <a:latin typeface="Times New Roman" panose="02020603050405020304" pitchFamily="18" charset="0"/>
                <a:cs typeface="Times New Roman" panose="02020603050405020304" pitchFamily="18" charset="0"/>
              </a:rPr>
              <a:t> для </a:t>
            </a:r>
            <a:r>
              <a:rPr lang="ru-RU" sz="2800" dirty="0" err="1">
                <a:latin typeface="Times New Roman" panose="02020603050405020304" pitchFamily="18" charset="0"/>
                <a:cs typeface="Times New Roman" panose="02020603050405020304" pitchFamily="18" charset="0"/>
              </a:rPr>
              <a:t>всіх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членів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суспільства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Інвалідність</a:t>
            </a:r>
            <a:r>
              <a:rPr lang="ru-RU" sz="2800" dirty="0">
                <a:latin typeface="Times New Roman" panose="02020603050405020304" pitchFamily="18" charset="0"/>
                <a:cs typeface="Times New Roman" panose="02020603050405020304" pitchFamily="18" charset="0"/>
              </a:rPr>
              <a:t> — </a:t>
            </a:r>
            <a:r>
              <a:rPr lang="ru-RU" sz="2800" dirty="0" err="1">
                <a:latin typeface="Times New Roman" panose="02020603050405020304" pitchFamily="18" charset="0"/>
                <a:cs typeface="Times New Roman" panose="02020603050405020304" pitchFamily="18" charset="0"/>
              </a:rPr>
              <a:t>це</a:t>
            </a:r>
            <a:r>
              <a:rPr lang="ru-RU" sz="2800" dirty="0">
                <a:latin typeface="Times New Roman" panose="02020603050405020304" pitchFamily="18" charset="0"/>
                <a:cs typeface="Times New Roman" panose="02020603050405020304" pitchFamily="18" charset="0"/>
              </a:rPr>
              <a:t> не </a:t>
            </a:r>
            <a:r>
              <a:rPr lang="ru-RU" sz="2800" dirty="0" err="1">
                <a:latin typeface="Times New Roman" panose="02020603050405020304" pitchFamily="18" charset="0"/>
                <a:cs typeface="Times New Roman" panose="02020603050405020304" pitchFamily="18" charset="0"/>
              </a:rPr>
              <a:t>вирок</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долі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це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швидше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такий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спосіб</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життя</a:t>
            </a:r>
            <a:r>
              <a:rPr lang="ru-RU" sz="2800" dirty="0">
                <a:latin typeface="Times New Roman" panose="02020603050405020304" pitchFamily="18" charset="0"/>
                <a:cs typeface="Times New Roman" panose="02020603050405020304" pitchFamily="18" charset="0"/>
              </a:rPr>
              <a:t> за </a:t>
            </a:r>
            <a:r>
              <a:rPr lang="ru-RU" sz="2800" dirty="0" err="1">
                <a:latin typeface="Times New Roman" panose="02020603050405020304" pitchFamily="18" charset="0"/>
                <a:cs typeface="Times New Roman" panose="02020603050405020304" pitchFamily="18" charset="0"/>
              </a:rPr>
              <a:t>обставин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що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склалися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який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може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багато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дати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особі</a:t>
            </a:r>
            <a:r>
              <a:rPr lang="ru-RU" sz="2800" dirty="0">
                <a:latin typeface="Times New Roman" panose="02020603050405020304" pitchFamily="18" charset="0"/>
                <a:cs typeface="Times New Roman" panose="02020603050405020304" pitchFamily="18" charset="0"/>
              </a:rPr>
              <a:t> з </a:t>
            </a:r>
            <a:r>
              <a:rPr lang="ru-RU" sz="2800" dirty="0" err="1">
                <a:latin typeface="Times New Roman" panose="02020603050405020304" pitchFamily="18" charset="0"/>
                <a:cs typeface="Times New Roman" panose="02020603050405020304" pitchFamily="18" charset="0"/>
              </a:rPr>
              <a:t>інвалідністю</a:t>
            </a:r>
            <a:r>
              <a:rPr lang="ru-RU" sz="2800" dirty="0">
                <a:latin typeface="Times New Roman" panose="02020603050405020304" pitchFamily="18" charset="0"/>
                <a:cs typeface="Times New Roman" panose="02020603050405020304" pitchFamily="18" charset="0"/>
              </a:rPr>
              <a:t> і людям, </a:t>
            </a:r>
            <a:r>
              <a:rPr lang="ru-RU" sz="2800" dirty="0" err="1">
                <a:latin typeface="Times New Roman" panose="02020603050405020304" pitchFamily="18" charset="0"/>
                <a:cs typeface="Times New Roman" panose="02020603050405020304" pitchFamily="18" charset="0"/>
              </a:rPr>
              <a:t>що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оточують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її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якщо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інвалідність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розглядати</a:t>
            </a:r>
            <a:r>
              <a:rPr lang="ru-RU" sz="2800" dirty="0">
                <a:latin typeface="Times New Roman" panose="02020603050405020304" pitchFamily="18" charset="0"/>
                <a:cs typeface="Times New Roman" panose="02020603050405020304" pitchFamily="18" charset="0"/>
              </a:rPr>
              <a:t> в рамках </a:t>
            </a:r>
            <a:r>
              <a:rPr lang="ru-RU" sz="2800" dirty="0" err="1">
                <a:latin typeface="Times New Roman" panose="02020603050405020304" pitchFamily="18" charset="0"/>
                <a:cs typeface="Times New Roman" panose="02020603050405020304" pitchFamily="18" charset="0"/>
              </a:rPr>
              <a:t>соціальної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концепції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Тоді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головний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сенс</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процесу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інклюзії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можна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позначити</a:t>
            </a:r>
            <a:r>
              <a:rPr lang="ru-RU" sz="2800" dirty="0">
                <a:latin typeface="Times New Roman" panose="02020603050405020304" pitchFamily="18" charset="0"/>
                <a:cs typeface="Times New Roman" panose="02020603050405020304" pitchFamily="18" charset="0"/>
              </a:rPr>
              <a:t> так: «</a:t>
            </a:r>
            <a:r>
              <a:rPr lang="ru-RU" sz="2800" dirty="0" err="1">
                <a:latin typeface="Times New Roman" panose="02020603050405020304" pitchFamily="18" charset="0"/>
                <a:cs typeface="Times New Roman" panose="02020603050405020304" pitchFamily="18" charset="0"/>
              </a:rPr>
              <a:t>Всім</a:t>
            </a:r>
            <a:r>
              <a:rPr lang="ru-RU" sz="2800" dirty="0">
                <a:latin typeface="Times New Roman" panose="02020603050405020304" pitchFamily="18" charset="0"/>
                <a:cs typeface="Times New Roman" panose="02020603050405020304" pitchFamily="18" charset="0"/>
              </a:rPr>
              <a:t> тут </a:t>
            </a:r>
            <a:r>
              <a:rPr lang="ru-RU" sz="2800" dirty="0" err="1">
                <a:latin typeface="Times New Roman" panose="02020603050405020304" pitchFamily="18" charset="0"/>
                <a:cs typeface="Times New Roman" panose="02020603050405020304" pitchFamily="18" charset="0"/>
              </a:rPr>
              <a:t>раді</a:t>
            </a:r>
            <a:r>
              <a:rPr lang="ru-RU" sz="2800" dirty="0">
                <a:latin typeface="Times New Roman" panose="02020603050405020304" pitchFamily="18" charset="0"/>
                <a:cs typeface="Times New Roman" panose="02020603050405020304" pitchFamily="18" charset="0"/>
              </a:rPr>
              <a:t>!» Або </a:t>
            </a:r>
            <a:r>
              <a:rPr lang="ru-RU" sz="2800" dirty="0" err="1">
                <a:latin typeface="Times New Roman" panose="02020603050405020304" pitchFamily="18" charset="0"/>
                <a:cs typeface="Times New Roman" panose="02020603050405020304" pitchFamily="18" charset="0"/>
              </a:rPr>
              <a:t>може</a:t>
            </a:r>
            <a:r>
              <a:rPr lang="ru-RU" sz="2800" dirty="0">
                <a:latin typeface="Times New Roman" panose="02020603050405020304" pitchFamily="18" charset="0"/>
                <a:cs typeface="Times New Roman" panose="02020603050405020304" pitchFamily="18" charset="0"/>
              </a:rPr>
              <a:t> стати </a:t>
            </a:r>
            <a:r>
              <a:rPr lang="ru-RU" sz="2800" dirty="0" err="1">
                <a:latin typeface="Times New Roman" panose="02020603050405020304" pitchFamily="18" charset="0"/>
                <a:cs typeface="Times New Roman" panose="02020603050405020304" pitchFamily="18" charset="0"/>
              </a:rPr>
              <a:t>нестерпним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щоденним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стражданням</a:t>
            </a:r>
            <a:r>
              <a:rPr lang="ru-RU" sz="2800" dirty="0">
                <a:latin typeface="Times New Roman" panose="02020603050405020304" pitchFamily="18" charset="0"/>
                <a:cs typeface="Times New Roman" panose="02020603050405020304" pitchFamily="18" charset="0"/>
              </a:rPr>
              <a:t> для </a:t>
            </a:r>
            <a:r>
              <a:rPr lang="ru-RU" sz="2800" dirty="0" err="1">
                <a:latin typeface="Times New Roman" panose="02020603050405020304" pitchFamily="18" charset="0"/>
                <a:cs typeface="Times New Roman" panose="02020603050405020304" pitchFamily="18" charset="0"/>
              </a:rPr>
              <a:t>всіх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членів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суспільства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якщо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інвалідність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розглядати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тільки</a:t>
            </a:r>
            <a:r>
              <a:rPr lang="ru-RU" sz="2800" dirty="0">
                <a:latin typeface="Times New Roman" panose="02020603050405020304" pitchFamily="18" charset="0"/>
                <a:cs typeface="Times New Roman" panose="02020603050405020304" pitchFamily="18" charset="0"/>
              </a:rPr>
              <a:t> в рамках </a:t>
            </a:r>
            <a:r>
              <a:rPr lang="ru-RU" sz="2800" dirty="0" err="1">
                <a:latin typeface="Times New Roman" panose="02020603050405020304" pitchFamily="18" charset="0"/>
                <a:cs typeface="Times New Roman" panose="02020603050405020304" pitchFamily="18" charset="0"/>
              </a:rPr>
              <a:t>біологічної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концепції</a:t>
            </a:r>
            <a:r>
              <a:rPr lang="ru-RU" sz="2800" dirty="0">
                <a:latin typeface="Times New Roman" panose="02020603050405020304" pitchFamily="18" charset="0"/>
                <a:cs typeface="Times New Roman" panose="02020603050405020304" pitchFamily="18" charset="0"/>
              </a:rPr>
              <a:t>, коли «</a:t>
            </a:r>
            <a:r>
              <a:rPr lang="ru-RU" sz="2800" dirty="0" err="1">
                <a:latin typeface="Times New Roman" panose="02020603050405020304" pitchFamily="18" charset="0"/>
                <a:cs typeface="Times New Roman" panose="02020603050405020304" pitchFamily="18" charset="0"/>
              </a:rPr>
              <a:t>Інвалід</a:t>
            </a:r>
            <a:r>
              <a:rPr lang="ru-RU" sz="2800" dirty="0">
                <a:latin typeface="Times New Roman" panose="02020603050405020304" pitchFamily="18" charset="0"/>
                <a:cs typeface="Times New Roman" panose="02020603050405020304" pitchFamily="18" charset="0"/>
              </a:rPr>
              <a:t> — </a:t>
            </a:r>
            <a:r>
              <a:rPr lang="ru-RU" sz="2800" dirty="0" err="1">
                <a:latin typeface="Times New Roman" panose="02020603050405020304" pitchFamily="18" charset="0"/>
                <a:cs typeface="Times New Roman" panose="02020603050405020304" pitchFamily="18" charset="0"/>
              </a:rPr>
              <a:t>людина</a:t>
            </a:r>
            <a:r>
              <a:rPr lang="ru-RU" sz="2800" dirty="0">
                <a:latin typeface="Times New Roman" panose="02020603050405020304" pitchFamily="18" charset="0"/>
                <a:cs typeface="Times New Roman" panose="02020603050405020304" pitchFamily="18" charset="0"/>
              </a:rPr>
              <a:t>, яка </a:t>
            </a:r>
            <a:r>
              <a:rPr lang="ru-RU" sz="2800" dirty="0" err="1">
                <a:latin typeface="Times New Roman" panose="02020603050405020304" pitchFamily="18" charset="0"/>
                <a:cs typeface="Times New Roman" panose="02020603050405020304" pitchFamily="18" charset="0"/>
              </a:rPr>
              <a:t>повністю</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або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частково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позбавлена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працездатності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унаслідок</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якої-небудь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аномалії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поранення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каліцтва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хвороби</a:t>
            </a:r>
            <a:r>
              <a:rPr lang="ru-RU" sz="2800" dirty="0">
                <a:latin typeface="Times New Roman" panose="02020603050405020304" pitchFamily="18" charset="0"/>
                <a:cs typeface="Times New Roman" panose="02020603050405020304" pitchFamily="18" charset="0"/>
              </a:rPr>
              <a:t>» </a:t>
            </a:r>
            <a:r>
              <a:rPr lang="ru-RU" sz="2800" i="1" dirty="0">
                <a:solidFill>
                  <a:srgbClr val="FFFF00"/>
                </a:solidFill>
                <a:latin typeface="Times New Roman" panose="02020603050405020304" pitchFamily="18" charset="0"/>
                <a:cs typeface="Times New Roman" panose="02020603050405020304" pitchFamily="18" charset="0"/>
              </a:rPr>
              <a:t>(С. І. Ожегов).</a:t>
            </a:r>
          </a:p>
          <a:p>
            <a:r>
              <a:rPr lang="ru-RU" sz="2800" dirty="0" smtClean="0"/>
              <a:t> </a:t>
            </a:r>
            <a:endParaRPr lang="ru-RU" sz="2800" dirty="0"/>
          </a:p>
        </p:txBody>
      </p:sp>
    </p:spTree>
    <p:extLst>
      <p:ext uri="{BB962C8B-B14F-4D97-AF65-F5344CB8AC3E}">
        <p14:creationId xmlns:p14="http://schemas.microsoft.com/office/powerpoint/2010/main" val="929678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103312" y="1192696"/>
            <a:ext cx="10055468" cy="5055704"/>
          </a:xfrm>
        </p:spPr>
        <p:txBody>
          <a:bodyPr>
            <a:normAutofit/>
          </a:bodyPr>
          <a:lstStyle/>
          <a:p>
            <a:r>
              <a:rPr lang="ru-RU" b="1" dirty="0" smtClean="0"/>
              <a:t> </a:t>
            </a:r>
            <a:r>
              <a:rPr lang="ru-RU" sz="3600" dirty="0" err="1">
                <a:latin typeface="Times New Roman" panose="02020603050405020304" pitchFamily="18" charset="0"/>
                <a:cs typeface="Times New Roman" panose="02020603050405020304" pitchFamily="18" charset="0"/>
              </a:rPr>
              <a:t>Простими</a:t>
            </a:r>
            <a:r>
              <a:rPr lang="ru-RU" sz="3600" dirty="0">
                <a:latin typeface="Times New Roman" panose="02020603050405020304" pitchFamily="18" charset="0"/>
                <a:cs typeface="Times New Roman" panose="02020603050405020304" pitchFamily="18" charset="0"/>
              </a:rPr>
              <a:t> словами, </a:t>
            </a:r>
            <a:r>
              <a:rPr lang="ru-RU" sz="3600" dirty="0" err="1">
                <a:latin typeface="Times New Roman" panose="02020603050405020304" pitchFamily="18" charset="0"/>
                <a:cs typeface="Times New Roman" panose="02020603050405020304" pitchFamily="18" charset="0"/>
              </a:rPr>
              <a:t>Інклюзія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інклюзивність</a:t>
            </a:r>
            <a:r>
              <a:rPr lang="ru-RU" sz="3600" dirty="0">
                <a:latin typeface="Times New Roman" panose="02020603050405020304" pitchFamily="18" charset="0"/>
                <a:cs typeface="Times New Roman" panose="02020603050405020304" pitchFamily="18" charset="0"/>
              </a:rPr>
              <a:t>) – </a:t>
            </a:r>
            <a:r>
              <a:rPr lang="ru-RU" sz="3600" dirty="0" err="1">
                <a:latin typeface="Times New Roman" panose="02020603050405020304" pitchFamily="18" charset="0"/>
                <a:cs typeface="Times New Roman" panose="02020603050405020304" pitchFamily="18" charset="0"/>
              </a:rPr>
              <a:t>це</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прагнення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залучити</a:t>
            </a:r>
            <a:r>
              <a:rPr lang="ru-RU" sz="3600" dirty="0">
                <a:latin typeface="Times New Roman" panose="02020603050405020304" pitchFamily="18" charset="0"/>
                <a:cs typeface="Times New Roman" panose="02020603050405020304" pitchFamily="18" charset="0"/>
              </a:rPr>
              <a:t> й </a:t>
            </a:r>
            <a:r>
              <a:rPr lang="ru-RU" sz="3600" dirty="0" err="1">
                <a:latin typeface="Times New Roman" panose="02020603050405020304" pitchFamily="18" charset="0"/>
                <a:cs typeface="Times New Roman" panose="02020603050405020304" pitchFamily="18" charset="0"/>
              </a:rPr>
              <a:t>інтегрувати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всіх</a:t>
            </a:r>
            <a:r>
              <a:rPr lang="ru-RU" sz="3600" dirty="0">
                <a:latin typeface="Times New Roman" panose="02020603050405020304" pitchFamily="18" charset="0"/>
                <a:cs typeface="Times New Roman" panose="02020603050405020304" pitchFamily="18" charset="0"/>
              </a:rPr>
              <a:t> людей і </a:t>
            </a:r>
            <a:r>
              <a:rPr lang="ru-RU" sz="3600" dirty="0" err="1">
                <a:latin typeface="Times New Roman" panose="02020603050405020304" pitchFamily="18" charset="0"/>
                <a:cs typeface="Times New Roman" panose="02020603050405020304" pitchFamily="18" charset="0"/>
              </a:rPr>
              <a:t>групи</a:t>
            </a:r>
            <a:r>
              <a:rPr lang="ru-RU" sz="3600" dirty="0">
                <a:latin typeface="Times New Roman" panose="02020603050405020304" pitchFamily="18" charset="0"/>
                <a:cs typeface="Times New Roman" panose="02020603050405020304" pitchFamily="18" charset="0"/>
              </a:rPr>
              <a:t> в </a:t>
            </a:r>
            <a:r>
              <a:rPr lang="ru-RU" sz="3600" dirty="0" err="1">
                <a:latin typeface="Times New Roman" panose="02020603050405020304" pitchFamily="18" charset="0"/>
                <a:cs typeface="Times New Roman" panose="02020603050405020304" pitchFamily="18" charset="0"/>
              </a:rPr>
              <a:t>діяльність</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організації</a:t>
            </a:r>
            <a:r>
              <a:rPr lang="ru-RU" sz="3600" dirty="0">
                <a:latin typeface="Times New Roman" panose="02020603050405020304" pitchFamily="18" charset="0"/>
                <a:cs typeface="Times New Roman" panose="02020603050405020304" pitchFamily="18" charset="0"/>
              </a:rPr>
              <a:t>, </a:t>
            </a:r>
            <a:r>
              <a:rPr lang="ru-RU" sz="3600" dirty="0" err="1" smtClean="0">
                <a:solidFill>
                  <a:srgbClr val="FFFF00"/>
                </a:solidFill>
                <a:latin typeface="Times New Roman" panose="02020603050405020304" pitchFamily="18" charset="0"/>
                <a:cs typeface="Times New Roman" panose="02020603050405020304" pitchFamily="18" charset="0"/>
              </a:rPr>
              <a:t>політичні</a:t>
            </a:r>
            <a:r>
              <a:rPr lang="ru-RU" sz="3600" dirty="0">
                <a:solidFill>
                  <a:srgbClr val="FF0000"/>
                </a:solidFill>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процеси</a:t>
            </a:r>
            <a:r>
              <a:rPr lang="ru-RU" sz="3600" dirty="0">
                <a:latin typeface="Times New Roman" panose="02020603050405020304" pitchFamily="18" charset="0"/>
                <a:cs typeface="Times New Roman" panose="02020603050405020304" pitchFamily="18" charset="0"/>
              </a:rPr>
              <a:t> і т. д., особливо тих, </a:t>
            </a:r>
            <a:r>
              <a:rPr lang="ru-RU" sz="3600" dirty="0" err="1">
                <a:latin typeface="Times New Roman" panose="02020603050405020304" pitchFamily="18" charset="0"/>
                <a:cs typeface="Times New Roman" panose="02020603050405020304" pitchFamily="18" charset="0"/>
              </a:rPr>
              <a:t>хто</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перебуває</a:t>
            </a:r>
            <a:r>
              <a:rPr lang="ru-RU" sz="3600" dirty="0">
                <a:latin typeface="Times New Roman" panose="02020603050405020304" pitchFamily="18" charset="0"/>
                <a:cs typeface="Times New Roman" panose="02020603050405020304" pitchFamily="18" charset="0"/>
              </a:rPr>
              <a:t> у </a:t>
            </a:r>
            <a:r>
              <a:rPr lang="ru-RU" sz="3600" dirty="0" err="1">
                <a:latin typeface="Times New Roman" panose="02020603050405020304" pitchFamily="18" charset="0"/>
                <a:cs typeface="Times New Roman" panose="02020603050405020304" pitchFamily="18" charset="0"/>
              </a:rPr>
              <a:t>несприятливих</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умовах</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постраждав</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від</a:t>
            </a:r>
            <a:r>
              <a:rPr lang="ru-RU" sz="3600" dirty="0">
                <a:latin typeface="Times New Roman" panose="02020603050405020304" pitchFamily="18" charset="0"/>
                <a:cs typeface="Times New Roman" panose="02020603050405020304" pitchFamily="18" charset="0"/>
              </a:rPr>
              <a:t> </a:t>
            </a:r>
            <a:r>
              <a:rPr lang="ru-RU" sz="3600" dirty="0" err="1" smtClean="0">
                <a:solidFill>
                  <a:srgbClr val="FFFF00"/>
                </a:solidFill>
                <a:latin typeface="Times New Roman" panose="02020603050405020304" pitchFamily="18" charset="0"/>
                <a:cs typeface="Times New Roman" panose="02020603050405020304" pitchFamily="18" charset="0"/>
              </a:rPr>
              <a:t>дискримінації</a:t>
            </a:r>
            <a:r>
              <a:rPr lang="ru-RU" sz="3600" dirty="0" smtClean="0">
                <a:solidFill>
                  <a:srgbClr val="FFFF00"/>
                </a:solidFill>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або</a:t>
            </a:r>
            <a:r>
              <a:rPr lang="ru-RU" sz="3600" dirty="0" smtClean="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має</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обмежені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фізіологічні</a:t>
            </a:r>
            <a:r>
              <a:rPr lang="ru-RU" sz="3600" dirty="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можливості</a:t>
            </a:r>
            <a:endParaRPr lang="ru-RU" sz="3600" dirty="0" smtClean="0">
              <a:latin typeface="Times New Roman" panose="02020603050405020304" pitchFamily="18" charset="0"/>
              <a:cs typeface="Times New Roman" panose="02020603050405020304" pitchFamily="18" charset="0"/>
            </a:endParaRPr>
          </a:p>
          <a:p>
            <a:r>
              <a:rPr lang="ru-RU" sz="3600" dirty="0" smtClean="0"/>
              <a:t> </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9541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err="1">
                <a:solidFill>
                  <a:srgbClr val="FFFF00"/>
                </a:solidFill>
                <a:latin typeface="Times New Roman" panose="02020603050405020304" pitchFamily="18" charset="0"/>
                <a:cs typeface="Times New Roman" panose="02020603050405020304" pitchFamily="18" charset="0"/>
              </a:rPr>
              <a:t>Інклюзія</a:t>
            </a:r>
            <a:r>
              <a:rPr lang="ru-RU" b="1" dirty="0">
                <a:solidFill>
                  <a:srgbClr val="FFFF00"/>
                </a:solidFill>
                <a:latin typeface="Times New Roman" panose="02020603050405020304" pitchFamily="18" charset="0"/>
                <a:cs typeface="Times New Roman" panose="02020603050405020304" pitchFamily="18" charset="0"/>
              </a:rPr>
              <a:t> </a:t>
            </a:r>
            <a:r>
              <a:rPr lang="ru-RU" b="1" dirty="0" err="1">
                <a:solidFill>
                  <a:srgbClr val="FFFF00"/>
                </a:solidFill>
                <a:latin typeface="Times New Roman" panose="02020603050405020304" pitchFamily="18" charset="0"/>
                <a:cs typeface="Times New Roman" panose="02020603050405020304" pitchFamily="18" charset="0"/>
              </a:rPr>
              <a:t>під</a:t>
            </a:r>
            <a:r>
              <a:rPr lang="ru-RU" b="1" dirty="0">
                <a:solidFill>
                  <a:srgbClr val="FFFF00"/>
                </a:solidFill>
                <a:latin typeface="Times New Roman" panose="02020603050405020304" pitchFamily="18" charset="0"/>
                <a:cs typeface="Times New Roman" panose="02020603050405020304" pitchFamily="18" charset="0"/>
              </a:rPr>
              <a:t> час </a:t>
            </a:r>
            <a:r>
              <a:rPr lang="ru-RU" b="1" dirty="0" err="1">
                <a:solidFill>
                  <a:srgbClr val="FFFF00"/>
                </a:solidFill>
                <a:latin typeface="Times New Roman" panose="02020603050405020304" pitchFamily="18" charset="0"/>
                <a:cs typeface="Times New Roman" panose="02020603050405020304" pitchFamily="18" charset="0"/>
              </a:rPr>
              <a:t>війни</a:t>
            </a:r>
            <a:endParaRPr lang="ru-RU" b="1" dirty="0">
              <a:solidFill>
                <a:srgbClr val="FFFF00"/>
              </a:solidFill>
              <a:latin typeface="Times New Roman" panose="02020603050405020304" pitchFamily="18" charset="0"/>
              <a:cs typeface="Times New Roman" panose="02020603050405020304" pitchFamily="18" charset="0"/>
            </a:endParaRPr>
          </a:p>
        </p:txBody>
      </p:sp>
      <p:sp>
        <p:nvSpPr>
          <p:cNvPr id="3" name="Місце для вмісту 2"/>
          <p:cNvSpPr>
            <a:spLocks noGrp="1"/>
          </p:cNvSpPr>
          <p:nvPr>
            <p:ph idx="1"/>
          </p:nvPr>
        </p:nvSpPr>
        <p:spPr>
          <a:xfrm>
            <a:off x="646112" y="1083366"/>
            <a:ext cx="10714146" cy="5165034"/>
          </a:xfrm>
        </p:spPr>
        <p:txBody>
          <a:bodyPr>
            <a:normAutofit/>
          </a:bodyPr>
          <a:lstStyle/>
          <a:p>
            <a:r>
              <a:rPr lang="ru-RU" sz="3200" dirty="0" err="1">
                <a:solidFill>
                  <a:srgbClr val="FFFF00"/>
                </a:solidFill>
                <a:latin typeface="Times New Roman" panose="02020603050405020304" pitchFamily="18" charset="0"/>
                <a:cs typeface="Times New Roman" panose="02020603050405020304" pitchFamily="18" charset="0"/>
              </a:rPr>
              <a:t>Інклюзія</a:t>
            </a:r>
            <a:r>
              <a:rPr lang="ru-RU" sz="3200" dirty="0">
                <a:solidFill>
                  <a:srgbClr val="FFFF00"/>
                </a:solidFill>
                <a:latin typeface="Times New Roman" panose="02020603050405020304" pitchFamily="18" charset="0"/>
                <a:cs typeface="Times New Roman" panose="02020603050405020304" pitchFamily="18" charset="0"/>
              </a:rPr>
              <a:t> </a:t>
            </a:r>
            <a:r>
              <a:rPr lang="ru-RU" sz="3200" dirty="0" err="1">
                <a:solidFill>
                  <a:srgbClr val="FFFF00"/>
                </a:solidFill>
                <a:latin typeface="Times New Roman" panose="02020603050405020304" pitchFamily="18" charset="0"/>
                <a:cs typeface="Times New Roman" panose="02020603050405020304" pitchFamily="18" charset="0"/>
              </a:rPr>
              <a:t>під</a:t>
            </a:r>
            <a:r>
              <a:rPr lang="ru-RU" sz="3200" dirty="0">
                <a:solidFill>
                  <a:srgbClr val="FFFF00"/>
                </a:solidFill>
                <a:latin typeface="Times New Roman" panose="02020603050405020304" pitchFamily="18" charset="0"/>
                <a:cs typeface="Times New Roman" panose="02020603050405020304" pitchFamily="18" charset="0"/>
              </a:rPr>
              <a:t> час </a:t>
            </a:r>
            <a:r>
              <a:rPr lang="ru-RU" sz="3200" dirty="0" err="1">
                <a:solidFill>
                  <a:srgbClr val="FFFF00"/>
                </a:solidFill>
                <a:latin typeface="Times New Roman" panose="02020603050405020304" pitchFamily="18" charset="0"/>
                <a:cs typeface="Times New Roman" panose="02020603050405020304" pitchFamily="18" charset="0"/>
              </a:rPr>
              <a:t>війни</a:t>
            </a:r>
            <a:r>
              <a:rPr lang="ru-RU" sz="3200" dirty="0">
                <a:solidFill>
                  <a:srgbClr val="FFFF00"/>
                </a:solidFill>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стикається</a:t>
            </a:r>
            <a:r>
              <a:rPr lang="ru-RU" sz="3200" dirty="0">
                <a:latin typeface="Times New Roman" panose="02020603050405020304" pitchFamily="18" charset="0"/>
                <a:cs typeface="Times New Roman" panose="02020603050405020304" pitchFamily="18" charset="0"/>
              </a:rPr>
              <a:t> з </a:t>
            </a:r>
            <a:r>
              <a:rPr lang="ru-RU" sz="3200" dirty="0" err="1">
                <a:latin typeface="Times New Roman" panose="02020603050405020304" pitchFamily="18" charset="0"/>
                <a:cs typeface="Times New Roman" panose="02020603050405020304" pitchFamily="18" charset="0"/>
              </a:rPr>
              <a:t>новими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викликами</a:t>
            </a:r>
            <a:r>
              <a:rPr lang="ru-RU" sz="3200" dirty="0">
                <a:latin typeface="Times New Roman" panose="02020603050405020304" pitchFamily="18" charset="0"/>
                <a:cs typeface="Times New Roman" panose="02020603050405020304" pitchFamily="18" charset="0"/>
              </a:rPr>
              <a:t>, про </a:t>
            </a:r>
            <a:r>
              <a:rPr lang="ru-RU" sz="3200" dirty="0" err="1">
                <a:latin typeface="Times New Roman" panose="02020603050405020304" pitchFamily="18" charset="0"/>
                <a:cs typeface="Times New Roman" panose="02020603050405020304" pitchFamily="18" charset="0"/>
              </a:rPr>
              <a:t>які</a:t>
            </a:r>
            <a:r>
              <a:rPr lang="ru-RU" sz="3200" dirty="0">
                <a:latin typeface="Times New Roman" panose="02020603050405020304" pitchFamily="18" charset="0"/>
                <a:cs typeface="Times New Roman" panose="02020603050405020304" pitchFamily="18" charset="0"/>
              </a:rPr>
              <a:t> й не </a:t>
            </a:r>
            <a:r>
              <a:rPr lang="ru-RU" sz="3200" dirty="0" err="1">
                <a:latin typeface="Times New Roman" panose="02020603050405020304" pitchFamily="18" charset="0"/>
                <a:cs typeface="Times New Roman" panose="02020603050405020304" pitchFamily="18" charset="0"/>
              </a:rPr>
              <a:t>знають</a:t>
            </a:r>
            <a:r>
              <a:rPr lang="ru-RU" sz="3200" dirty="0">
                <a:latin typeface="Times New Roman" panose="02020603050405020304" pitchFamily="18" charset="0"/>
                <a:cs typeface="Times New Roman" panose="02020603050405020304" pitchFamily="18" charset="0"/>
              </a:rPr>
              <a:t> в </a:t>
            </a:r>
            <a:r>
              <a:rPr lang="ru-RU" sz="3200" dirty="0" err="1">
                <a:latin typeface="Times New Roman" panose="02020603050405020304" pitchFamily="18" charset="0"/>
                <a:cs typeface="Times New Roman" panose="02020603050405020304" pitchFamily="18" charset="0"/>
              </a:rPr>
              <a:t>багатьох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країнах</a:t>
            </a:r>
            <a:r>
              <a:rPr lang="ru-RU" sz="3200" dirty="0">
                <a:latin typeface="Times New Roman" panose="02020603050405020304" pitchFamily="18" charset="0"/>
                <a:cs typeface="Times New Roman" panose="02020603050405020304" pitchFamily="18" charset="0"/>
              </a:rPr>
              <a:t>. </a:t>
            </a:r>
            <a:endParaRPr lang="ru-RU" sz="3200" dirty="0" smtClean="0">
              <a:latin typeface="Times New Roman" panose="02020603050405020304" pitchFamily="18" charset="0"/>
              <a:cs typeface="Times New Roman" panose="02020603050405020304" pitchFamily="18" charset="0"/>
            </a:endParaRPr>
          </a:p>
          <a:p>
            <a:r>
              <a:rPr lang="ru-RU" sz="3200" dirty="0" smtClean="0">
                <a:latin typeface="Times New Roman" panose="02020603050405020304" pitchFamily="18" charset="0"/>
                <a:cs typeface="Times New Roman" panose="02020603050405020304" pitchFamily="18" charset="0"/>
              </a:rPr>
              <a:t>Учителям </a:t>
            </a:r>
            <a:r>
              <a:rPr lang="ru-RU" sz="3200" dirty="0" err="1">
                <a:latin typeface="Times New Roman" panose="02020603050405020304" pitchFamily="18" charset="0"/>
                <a:cs typeface="Times New Roman" panose="02020603050405020304" pitchFamily="18" charset="0"/>
              </a:rPr>
              <a:t>невдовзі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доведеться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навчати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дітей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які</a:t>
            </a:r>
            <a:r>
              <a:rPr lang="ru-RU" sz="3200" dirty="0">
                <a:latin typeface="Times New Roman" panose="02020603050405020304" pitchFamily="18" charset="0"/>
                <a:cs typeface="Times New Roman" panose="02020603050405020304" pitchFamily="18" charset="0"/>
              </a:rPr>
              <a:t> через </a:t>
            </a:r>
            <a:r>
              <a:rPr lang="ru-RU" sz="3200" dirty="0" err="1">
                <a:latin typeface="Times New Roman" panose="02020603050405020304" pitchFamily="18" charset="0"/>
                <a:cs typeface="Times New Roman" panose="02020603050405020304" pitchFamily="18" charset="0"/>
              </a:rPr>
              <a:t>поранення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мають</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особливі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освітні</a:t>
            </a:r>
            <a:r>
              <a:rPr lang="ru-RU" sz="3200" dirty="0">
                <a:latin typeface="Times New Roman" panose="02020603050405020304" pitchFamily="18" charset="0"/>
                <a:cs typeface="Times New Roman" panose="02020603050405020304" pitchFamily="18" charset="0"/>
              </a:rPr>
              <a:t> потреби</a:t>
            </a:r>
            <a:r>
              <a:rPr lang="ru-RU" sz="3200" dirty="0" smtClean="0">
                <a:latin typeface="Times New Roman" panose="02020603050405020304" pitchFamily="18" charset="0"/>
                <a:cs typeface="Times New Roman" panose="02020603050405020304" pitchFamily="18" charset="0"/>
              </a:rPr>
              <a:t>.</a:t>
            </a:r>
          </a:p>
          <a:p>
            <a:r>
              <a:rPr lang="ru-RU" sz="3200" dirty="0" smtClean="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Таку</a:t>
            </a:r>
            <a:r>
              <a:rPr lang="ru-RU" sz="3200" dirty="0">
                <a:latin typeface="Times New Roman" panose="02020603050405020304" pitchFamily="18" charset="0"/>
                <a:cs typeface="Times New Roman" panose="02020603050405020304" pitchFamily="18" charset="0"/>
              </a:rPr>
              <a:t> саму </a:t>
            </a:r>
            <a:r>
              <a:rPr lang="ru-RU" sz="3200" dirty="0" err="1">
                <a:latin typeface="Times New Roman" panose="02020603050405020304" pitchFamily="18" charset="0"/>
                <a:cs typeface="Times New Roman" panose="02020603050405020304" pitchFamily="18" charset="0"/>
              </a:rPr>
              <a:t>специфіку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деякі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учні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мають</a:t>
            </a:r>
            <a:r>
              <a:rPr lang="ru-RU" sz="3200" dirty="0">
                <a:latin typeface="Times New Roman" panose="02020603050405020304" pitchFamily="18" charset="0"/>
                <a:cs typeface="Times New Roman" panose="02020603050405020304" pitchFamily="18" charset="0"/>
              </a:rPr>
              <a:t> через ПТСР (</a:t>
            </a:r>
            <a:r>
              <a:rPr lang="ru-RU" sz="3200" dirty="0" err="1">
                <a:latin typeface="Times New Roman" panose="02020603050405020304" pitchFamily="18" charset="0"/>
                <a:cs typeface="Times New Roman" panose="02020603050405020304" pitchFamily="18" charset="0"/>
              </a:rPr>
              <a:t>наприклад</a:t>
            </a:r>
            <a:r>
              <a:rPr lang="ru-RU" sz="3200" dirty="0">
                <a:latin typeface="Times New Roman" panose="02020603050405020304" pitchFamily="18" charset="0"/>
                <a:cs typeface="Times New Roman" panose="02020603050405020304" pitchFamily="18" charset="0"/>
              </a:rPr>
              <a:t>, не </a:t>
            </a:r>
            <a:r>
              <a:rPr lang="ru-RU" sz="3200" dirty="0" err="1">
                <a:latin typeface="Times New Roman" panose="02020603050405020304" pitchFamily="18" charset="0"/>
                <a:cs typeface="Times New Roman" panose="02020603050405020304" pitchFamily="18" charset="0"/>
              </a:rPr>
              <a:t>здатні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розмовляти</a:t>
            </a:r>
            <a:r>
              <a:rPr lang="ru-RU" sz="3200" dirty="0">
                <a:latin typeface="Times New Roman" panose="02020603050405020304" pitchFamily="18" charset="0"/>
                <a:cs typeface="Times New Roman" panose="02020603050405020304" pitchFamily="18" charset="0"/>
              </a:rPr>
              <a:t> через </a:t>
            </a:r>
            <a:r>
              <a:rPr lang="ru-RU" sz="3200" dirty="0" err="1">
                <a:latin typeface="Times New Roman" panose="02020603050405020304" pitchFamily="18" charset="0"/>
                <a:cs typeface="Times New Roman" panose="02020603050405020304" pitchFamily="18" charset="0"/>
              </a:rPr>
              <a:t>психологічну</a:t>
            </a:r>
            <a:r>
              <a:rPr lang="ru-RU" sz="3200" dirty="0">
                <a:latin typeface="Times New Roman" panose="02020603050405020304" pitchFamily="18" charset="0"/>
                <a:cs typeface="Times New Roman" panose="02020603050405020304" pitchFamily="18" charset="0"/>
              </a:rPr>
              <a:t> травму). А </a:t>
            </a:r>
            <a:r>
              <a:rPr lang="ru-RU" sz="3200" dirty="0" err="1">
                <a:latin typeface="Times New Roman" panose="02020603050405020304" pitchFamily="18" charset="0"/>
                <a:cs typeface="Times New Roman" panose="02020603050405020304" pitchFamily="18" charset="0"/>
              </a:rPr>
              <a:t>ще</a:t>
            </a:r>
            <a:r>
              <a:rPr lang="ru-RU" sz="3200" dirty="0">
                <a:latin typeface="Times New Roman" panose="02020603050405020304" pitchFamily="18" charset="0"/>
                <a:cs typeface="Times New Roman" panose="02020603050405020304" pitchFamily="18" charset="0"/>
              </a:rPr>
              <a:t> педагоги </a:t>
            </a:r>
            <a:r>
              <a:rPr lang="ru-RU" sz="3200" dirty="0" err="1">
                <a:latin typeface="Times New Roman" panose="02020603050405020304" pitchFamily="18" charset="0"/>
                <a:cs typeface="Times New Roman" panose="02020603050405020304" pitchFamily="18" charset="0"/>
              </a:rPr>
              <a:t>будуть</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змушені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шукати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підхід</a:t>
            </a:r>
            <a:r>
              <a:rPr lang="ru-RU" sz="3200" dirty="0">
                <a:latin typeface="Times New Roman" panose="02020603050405020304" pitchFamily="18" charset="0"/>
                <a:cs typeface="Times New Roman" panose="02020603050405020304" pitchFamily="18" charset="0"/>
              </a:rPr>
              <a:t> до тих </a:t>
            </a:r>
            <a:r>
              <a:rPr lang="ru-RU" sz="3200" dirty="0" err="1">
                <a:latin typeface="Times New Roman" panose="02020603050405020304" pitchFamily="18" charset="0"/>
                <a:cs typeface="Times New Roman" panose="02020603050405020304" pitchFamily="18" charset="0"/>
              </a:rPr>
              <a:t>дітей</a:t>
            </a:r>
            <a:r>
              <a:rPr lang="ru-RU" sz="3200" dirty="0">
                <a:latin typeface="Times New Roman" panose="02020603050405020304" pitchFamily="18" charset="0"/>
                <a:cs typeface="Times New Roman" panose="02020603050405020304" pitchFamily="18" charset="0"/>
              </a:rPr>
              <a:t> з ООП, стан </a:t>
            </a:r>
            <a:r>
              <a:rPr lang="ru-RU" sz="3200" dirty="0" err="1">
                <a:latin typeface="Times New Roman" panose="02020603050405020304" pitchFamily="18" charset="0"/>
                <a:cs typeface="Times New Roman" panose="02020603050405020304" pitchFamily="18" charset="0"/>
              </a:rPr>
              <a:t>яких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значно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погіршився</a:t>
            </a:r>
            <a:r>
              <a:rPr lang="ru-RU" sz="3200" dirty="0">
                <a:latin typeface="Times New Roman" panose="02020603050405020304" pitchFamily="18" charset="0"/>
                <a:cs typeface="Times New Roman" panose="02020603050405020304" pitchFamily="18" charset="0"/>
              </a:rPr>
              <a:t> через </a:t>
            </a:r>
            <a:r>
              <a:rPr lang="ru-RU" sz="3200" dirty="0" err="1">
                <a:latin typeface="Times New Roman" panose="02020603050405020304" pitchFamily="18" charset="0"/>
                <a:cs typeface="Times New Roman" panose="02020603050405020304" pitchFamily="18" charset="0"/>
              </a:rPr>
              <a:t>бойові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дії</a:t>
            </a:r>
            <a:r>
              <a:rPr lang="ru-RU" sz="3200" dirty="0">
                <a:latin typeface="Times New Roman" panose="02020603050405020304" pitchFamily="18" charset="0"/>
                <a:cs typeface="Times New Roman" panose="02020603050405020304" pitchFamily="18" charset="0"/>
              </a:rPr>
              <a:t>. Як же </a:t>
            </a:r>
            <a:r>
              <a:rPr lang="ru-RU" sz="3200" dirty="0" err="1">
                <a:latin typeface="Times New Roman" panose="02020603050405020304" pitchFamily="18" charset="0"/>
                <a:cs typeface="Times New Roman" panose="02020603050405020304" pitchFamily="18" charset="0"/>
              </a:rPr>
              <a:t>це</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зробити</a:t>
            </a:r>
            <a:r>
              <a:rPr lang="ru-RU"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67396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218662"/>
            <a:ext cx="9404723" cy="795130"/>
          </a:xfrm>
        </p:spPr>
        <p:txBody>
          <a:bodyPr/>
          <a:lstStyle/>
          <a:p>
            <a:pPr algn="ctr"/>
            <a:r>
              <a:rPr lang="ru-RU" sz="2800" b="1" dirty="0">
                <a:solidFill>
                  <a:srgbClr val="FFFF00"/>
                </a:solidFill>
                <a:latin typeface="Times New Roman" panose="02020603050405020304" pitchFamily="18" charset="0"/>
                <a:cs typeface="Times New Roman" panose="02020603050405020304" pitchFamily="18" charset="0"/>
              </a:rPr>
              <a:t>Проблема №1: </a:t>
            </a:r>
            <a:r>
              <a:rPr lang="ru-RU" sz="2800" b="1" dirty="0" err="1">
                <a:solidFill>
                  <a:srgbClr val="FFFF00"/>
                </a:solidFill>
                <a:latin typeface="Times New Roman" panose="02020603050405020304" pitchFamily="18" charset="0"/>
                <a:cs typeface="Times New Roman" panose="02020603050405020304" pitchFamily="18" charset="0"/>
              </a:rPr>
              <a:t>травми</a:t>
            </a:r>
            <a:r>
              <a:rPr lang="ru-RU" sz="2800" b="1" dirty="0">
                <a:solidFill>
                  <a:srgbClr val="FFFF00"/>
                </a:solidFill>
                <a:latin typeface="Times New Roman" panose="02020603050405020304" pitchFamily="18" charset="0"/>
                <a:cs typeface="Times New Roman" panose="02020603050405020304" pitchFamily="18" charset="0"/>
              </a:rPr>
              <a:t> </a:t>
            </a:r>
            <a:r>
              <a:rPr lang="ru-RU" sz="2800" b="1" dirty="0" err="1">
                <a:solidFill>
                  <a:srgbClr val="FFFF00"/>
                </a:solidFill>
                <a:latin typeface="Times New Roman" panose="02020603050405020304" pitchFamily="18" charset="0"/>
                <a:cs typeface="Times New Roman" panose="02020603050405020304" pitchFamily="18" charset="0"/>
              </a:rPr>
              <a:t>війни</a:t>
            </a:r>
            <a:r>
              <a:rPr lang="ru-RU" sz="2800" b="1" dirty="0">
                <a:solidFill>
                  <a:srgbClr val="FFFF00"/>
                </a:solidFill>
                <a:latin typeface="Times New Roman" panose="02020603050405020304" pitchFamily="18" charset="0"/>
                <a:cs typeface="Times New Roman" panose="02020603050405020304" pitchFamily="18" charset="0"/>
              </a:rPr>
              <a:t/>
            </a:r>
            <a:br>
              <a:rPr lang="ru-RU" sz="2800" b="1" dirty="0">
                <a:solidFill>
                  <a:srgbClr val="FFFF00"/>
                </a:solidFill>
                <a:latin typeface="Times New Roman" panose="02020603050405020304" pitchFamily="18" charset="0"/>
                <a:cs typeface="Times New Roman" panose="02020603050405020304" pitchFamily="18" charset="0"/>
              </a:rPr>
            </a:br>
            <a:endParaRPr lang="ru-RU" sz="2800" dirty="0">
              <a:solidFill>
                <a:srgbClr val="FFFF00"/>
              </a:solidFill>
              <a:latin typeface="Times New Roman" panose="02020603050405020304" pitchFamily="18" charset="0"/>
              <a:cs typeface="Times New Roman" panose="02020603050405020304" pitchFamily="18" charset="0"/>
            </a:endParaRPr>
          </a:p>
        </p:txBody>
      </p:sp>
      <p:sp>
        <p:nvSpPr>
          <p:cNvPr id="3" name="Місце для вмісту 2"/>
          <p:cNvSpPr>
            <a:spLocks noGrp="1"/>
          </p:cNvSpPr>
          <p:nvPr>
            <p:ph idx="1"/>
          </p:nvPr>
        </p:nvSpPr>
        <p:spPr>
          <a:xfrm>
            <a:off x="356461" y="914400"/>
            <a:ext cx="11236271" cy="5334000"/>
          </a:xfrm>
        </p:spPr>
        <p:txBody>
          <a:bodyPr>
            <a:normAutofit fontScale="92500"/>
          </a:bodyPr>
          <a:lstStyle/>
          <a:p>
            <a:pPr fontAlgn="base"/>
            <a:r>
              <a:rPr lang="ru-RU" sz="2400" dirty="0" err="1">
                <a:latin typeface="Times New Roman" panose="02020603050405020304" pitchFamily="18" charset="0"/>
                <a:cs typeface="Times New Roman" panose="02020603050405020304" pitchFamily="18" charset="0"/>
              </a:rPr>
              <a:t>Психіка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людини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захищається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страшної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правди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Тож</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більшість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із</a:t>
            </a:r>
            <a:r>
              <a:rPr lang="ru-RU" sz="2400" dirty="0">
                <a:latin typeface="Times New Roman" panose="02020603050405020304" pitchFamily="18" charset="0"/>
                <a:cs typeface="Times New Roman" panose="02020603050405020304" pitchFamily="18" charset="0"/>
              </a:rPr>
              <a:t> нас, коли </a:t>
            </a:r>
            <a:r>
              <a:rPr lang="ru-RU" sz="2400" dirty="0" err="1">
                <a:latin typeface="Times New Roman" panose="02020603050405020304" pitchFamily="18" charset="0"/>
                <a:cs typeface="Times New Roman" panose="02020603050405020304" pitchFamily="18" charset="0"/>
              </a:rPr>
              <a:t>чує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діти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поранені</a:t>
            </a:r>
            <a:r>
              <a:rPr lang="ru-RU" sz="2400" dirty="0">
                <a:latin typeface="Times New Roman" panose="02020603050405020304" pitchFamily="18" charset="0"/>
                <a:cs typeface="Times New Roman" panose="02020603050405020304" pitchFamily="18" charset="0"/>
              </a:rPr>
              <a:t> (а станом на 6 </a:t>
            </a:r>
            <a:r>
              <a:rPr lang="ru-RU" sz="2400" dirty="0" err="1">
                <a:latin typeface="Times New Roman" panose="02020603050405020304" pitchFamily="18" charset="0"/>
                <a:cs typeface="Times New Roman" panose="02020603050405020304" pitchFamily="18" charset="0"/>
              </a:rPr>
              <a:t>травня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це</a:t>
            </a:r>
            <a:r>
              <a:rPr lang="ru-RU" sz="2400" dirty="0">
                <a:latin typeface="Times New Roman" panose="02020603050405020304" pitchFamily="18" charset="0"/>
                <a:cs typeface="Times New Roman" panose="02020603050405020304" pitchFamily="18" charset="0"/>
              </a:rPr>
              <a:t> 408 </a:t>
            </a:r>
            <a:r>
              <a:rPr lang="ru-RU" sz="2400" dirty="0" err="1">
                <a:latin typeface="Times New Roman" panose="02020603050405020304" pitchFamily="18" charset="0"/>
                <a:cs typeface="Times New Roman" panose="02020603050405020304" pitchFamily="18" charset="0"/>
              </a:rPr>
              <a:t>хлопчиків</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дівчат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уявляє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собі</a:t>
            </a:r>
            <a:r>
              <a:rPr lang="ru-RU" sz="2400" dirty="0">
                <a:latin typeface="Times New Roman" panose="02020603050405020304" pitchFamily="18" charset="0"/>
                <a:cs typeface="Times New Roman" panose="02020603050405020304" pitchFamily="18" charset="0"/>
              </a:rPr>
              <a:t> рани, </a:t>
            </a:r>
            <a:r>
              <a:rPr lang="ru-RU" sz="2400" dirty="0" err="1">
                <a:latin typeface="Times New Roman" panose="02020603050405020304" pitchFamily="18" charset="0"/>
                <a:cs typeface="Times New Roman" panose="02020603050405020304" pitchFamily="18" charset="0"/>
              </a:rPr>
              <a:t>які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врешті-решт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загоюються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Утім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деякі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залишають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незворотні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наслідки</a:t>
            </a:r>
            <a:r>
              <a:rPr lang="ru-RU" sz="2400" dirty="0">
                <a:latin typeface="Times New Roman" panose="02020603050405020304" pitchFamily="18" charset="0"/>
                <a:cs typeface="Times New Roman" panose="02020603050405020304" pitchFamily="18" charset="0"/>
              </a:rPr>
              <a:t>. Як </a:t>
            </a:r>
            <a:r>
              <a:rPr lang="ru-RU" sz="2400" dirty="0" err="1">
                <a:latin typeface="Times New Roman" panose="02020603050405020304" pitchFamily="18" charset="0"/>
                <a:cs typeface="Times New Roman" panose="02020603050405020304" pitchFamily="18" charset="0"/>
              </a:rPr>
              <a:t>це</a:t>
            </a:r>
            <a:r>
              <a:rPr lang="ru-RU" sz="2400" dirty="0">
                <a:latin typeface="Times New Roman" panose="02020603050405020304" pitchFamily="18" charset="0"/>
                <a:cs typeface="Times New Roman" panose="02020603050405020304" pitchFamily="18" charset="0"/>
              </a:rPr>
              <a:t> не </a:t>
            </a:r>
            <a:r>
              <a:rPr lang="ru-RU" sz="2400" dirty="0" err="1">
                <a:latin typeface="Times New Roman" panose="02020603050405020304" pitchFamily="18" charset="0"/>
                <a:cs typeface="Times New Roman" panose="02020603050405020304" pitchFamily="18" charset="0"/>
              </a:rPr>
              <a:t>жахливо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внаслідок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збройної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агресії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рф</a:t>
            </a:r>
            <a:r>
              <a:rPr lang="ru-RU" sz="2400" dirty="0">
                <a:latin typeface="Times New Roman" panose="02020603050405020304" pitchFamily="18" charset="0"/>
                <a:cs typeface="Times New Roman" panose="02020603050405020304" pitchFamily="18" charset="0"/>
              </a:rPr>
              <a:t>, через </a:t>
            </a:r>
            <a:r>
              <a:rPr lang="ru-RU" sz="2400" dirty="0" err="1">
                <a:latin typeface="Times New Roman" panose="02020603050405020304" pitchFamily="18" charset="0"/>
                <a:cs typeface="Times New Roman" panose="02020603050405020304" pitchFamily="18" charset="0"/>
              </a:rPr>
              <a:t>обстріли</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вибухи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українські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діти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втрачають</a:t>
            </a:r>
            <a:r>
              <a:rPr lang="ru-RU" sz="2400" dirty="0">
                <a:latin typeface="Times New Roman" panose="02020603050405020304" pitchFamily="18" charset="0"/>
                <a:cs typeface="Times New Roman" panose="02020603050405020304" pitchFamily="18" charset="0"/>
              </a:rPr>
              <a:t> руки, ноги, </a:t>
            </a:r>
            <a:r>
              <a:rPr lang="ru-RU" sz="2400" dirty="0" err="1">
                <a:latin typeface="Times New Roman" panose="02020603050405020304" pitchFamily="18" charset="0"/>
                <a:cs typeface="Times New Roman" panose="02020603050405020304" pitchFamily="18" charset="0"/>
              </a:rPr>
              <a:t>зір</a:t>
            </a:r>
            <a:r>
              <a:rPr lang="ru-RU" sz="2400" dirty="0">
                <a:latin typeface="Times New Roman" panose="02020603050405020304" pitchFamily="18" charset="0"/>
                <a:cs typeface="Times New Roman" panose="02020603050405020304" pitchFamily="18" charset="0"/>
              </a:rPr>
              <a:t>, слух.</a:t>
            </a:r>
          </a:p>
          <a:p>
            <a:pPr fontAlgn="base"/>
            <a:r>
              <a:rPr lang="ru-RU" sz="2400" dirty="0">
                <a:latin typeface="Times New Roman" panose="02020603050405020304" pitchFamily="18" charset="0"/>
                <a:cs typeface="Times New Roman" panose="02020603050405020304" pitchFamily="18" charset="0"/>
              </a:rPr>
              <a:t>За </a:t>
            </a:r>
            <a:r>
              <a:rPr lang="ru-RU" sz="2400" dirty="0" err="1">
                <a:latin typeface="Times New Roman" panose="02020603050405020304" pitchFamily="18" charset="0"/>
                <a:cs typeface="Times New Roman" panose="02020603050405020304" pitchFamily="18" charset="0"/>
              </a:rPr>
              <a:t>офіційними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даними</a:t>
            </a:r>
            <a:r>
              <a:rPr lang="ru-RU" sz="2400" dirty="0">
                <a:latin typeface="Times New Roman" panose="02020603050405020304" pitchFamily="18" charset="0"/>
                <a:cs typeface="Times New Roman" panose="02020603050405020304" pitchFamily="18" charset="0"/>
              </a:rPr>
              <a:t> МОЗ станом на 16 </a:t>
            </a:r>
            <a:r>
              <a:rPr lang="ru-RU" sz="2400" dirty="0" err="1">
                <a:latin typeface="Times New Roman" panose="02020603050405020304" pitchFamily="18" charset="0"/>
                <a:cs typeface="Times New Roman" panose="02020603050405020304" pitchFamily="18" charset="0"/>
              </a:rPr>
              <a:t>квітня</a:t>
            </a:r>
            <a:r>
              <a:rPr lang="ru-RU" sz="2400" dirty="0">
                <a:latin typeface="Times New Roman" panose="02020603050405020304" pitchFamily="18" charset="0"/>
                <a:cs typeface="Times New Roman" panose="02020603050405020304" pitchFamily="18" charset="0"/>
              </a:rPr>
              <a:t>, 174 </a:t>
            </a:r>
            <a:r>
              <a:rPr lang="ru-RU" sz="2400" dirty="0" err="1">
                <a:latin typeface="Times New Roman" panose="02020603050405020304" pitchFamily="18" charset="0"/>
                <a:cs typeface="Times New Roman" panose="02020603050405020304" pitchFamily="18" charset="0"/>
              </a:rPr>
              <a:t>дитини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проходять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тривале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лікування</a:t>
            </a:r>
            <a:r>
              <a:rPr lang="ru-RU" sz="2400" dirty="0">
                <a:latin typeface="Times New Roman" panose="02020603050405020304" pitchFamily="18" charset="0"/>
                <a:cs typeface="Times New Roman" panose="02020603050405020304" pitchFamily="18" charset="0"/>
              </a:rPr>
              <a:t> в закладах </a:t>
            </a:r>
            <a:r>
              <a:rPr lang="ru-RU" sz="2400" dirty="0" err="1">
                <a:latin typeface="Times New Roman" panose="02020603050405020304" pitchFamily="18" charset="0"/>
                <a:cs typeface="Times New Roman" panose="02020603050405020304" pitchFamily="18" charset="0"/>
              </a:rPr>
              <a:t>охорони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здоров’я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зазнали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значних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ушкоджень</a:t>
            </a:r>
            <a:r>
              <a:rPr lang="ru-RU" sz="2400" dirty="0">
                <a:latin typeface="Times New Roman" panose="02020603050405020304" pitchFamily="18" charset="0"/>
                <a:cs typeface="Times New Roman" panose="02020603050405020304" pitchFamily="18" charset="0"/>
              </a:rPr>
              <a:t>, а 12 </a:t>
            </a:r>
            <a:r>
              <a:rPr lang="ru-RU" sz="2400" dirty="0" err="1">
                <a:latin typeface="Times New Roman" panose="02020603050405020304" pitchFamily="18" charset="0"/>
                <a:cs typeface="Times New Roman" panose="02020603050405020304" pitchFamily="18" charset="0"/>
              </a:rPr>
              <a:t>дітей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втратили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кінцівки</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це</a:t>
            </a:r>
            <a:r>
              <a:rPr lang="ru-RU" sz="2400" dirty="0">
                <a:latin typeface="Times New Roman" panose="02020603050405020304" pitchFamily="18" charset="0"/>
                <a:cs typeface="Times New Roman" panose="02020603050405020304" pitchFamily="18" charset="0"/>
              </a:rPr>
              <a:t> за </a:t>
            </a:r>
            <a:r>
              <a:rPr lang="ru-RU" sz="2400" dirty="0" err="1">
                <a:latin typeface="Times New Roman" panose="02020603050405020304" pitchFamily="18" charset="0"/>
                <a:cs typeface="Times New Roman" panose="02020603050405020304" pitchFamily="18" charset="0"/>
              </a:rPr>
              <a:t>трохи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більше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ніж</a:t>
            </a:r>
            <a:r>
              <a:rPr lang="ru-RU" sz="2400" dirty="0">
                <a:latin typeface="Times New Roman" panose="02020603050405020304" pitchFamily="18" charset="0"/>
                <a:cs typeface="Times New Roman" panose="02020603050405020304" pitchFamily="18" charset="0"/>
              </a:rPr>
              <a:t> за </a:t>
            </a:r>
            <a:r>
              <a:rPr lang="ru-RU" sz="2400" dirty="0" err="1">
                <a:latin typeface="Times New Roman" panose="02020603050405020304" pitchFamily="18" charset="0"/>
                <a:cs typeface="Times New Roman" panose="02020603050405020304" pitchFamily="18" charset="0"/>
              </a:rPr>
              <a:t>півтора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місяця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війни</a:t>
            </a:r>
            <a:r>
              <a:rPr lang="ru-RU" sz="2400" dirty="0">
                <a:latin typeface="Times New Roman" panose="02020603050405020304" pitchFamily="18" charset="0"/>
                <a:cs typeface="Times New Roman" panose="02020603050405020304" pitchFamily="18" charset="0"/>
              </a:rPr>
              <a:t>! Доки </a:t>
            </a:r>
            <a:r>
              <a:rPr lang="ru-RU" sz="2400" dirty="0" err="1">
                <a:latin typeface="Times New Roman" panose="02020603050405020304" pitchFamily="18" charset="0"/>
                <a:cs typeface="Times New Roman" panose="02020603050405020304" pitchFamily="18" charset="0"/>
              </a:rPr>
              <a:t>лікарі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займаються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їхньою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реабілітацією</a:t>
            </a:r>
            <a:r>
              <a:rPr lang="ru-RU" sz="2400" dirty="0">
                <a:latin typeface="Times New Roman" panose="02020603050405020304" pitchFamily="18" charset="0"/>
                <a:cs typeface="Times New Roman" panose="02020603050405020304" pitchFamily="18" charset="0"/>
              </a:rPr>
              <a:t>, а </a:t>
            </a:r>
            <a:r>
              <a:rPr lang="ru-RU" sz="2400" dirty="0" err="1">
                <a:latin typeface="Times New Roman" panose="02020603050405020304" pitchFamily="18" charset="0"/>
                <a:cs typeface="Times New Roman" panose="02020603050405020304" pitchFamily="18" charset="0"/>
              </a:rPr>
              <a:t>маленькі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пацієнти</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рідні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звикають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жити</a:t>
            </a:r>
            <a:r>
              <a:rPr lang="ru-RU" sz="2400" dirty="0">
                <a:latin typeface="Times New Roman" panose="02020603050405020304" pitchFamily="18" charset="0"/>
                <a:cs typeface="Times New Roman" panose="02020603050405020304" pitchFamily="18" charset="0"/>
              </a:rPr>
              <a:t> з </a:t>
            </a:r>
            <a:r>
              <a:rPr lang="ru-RU" sz="2400" dirty="0" err="1">
                <a:latin typeface="Times New Roman" panose="02020603050405020304" pitchFamily="18" charset="0"/>
                <a:cs typeface="Times New Roman" panose="02020603050405020304" pitchFamily="18" charset="0"/>
              </a:rPr>
              <a:t>цим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освітяни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вже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думають</a:t>
            </a:r>
            <a:r>
              <a:rPr lang="ru-RU" sz="2400" dirty="0">
                <a:latin typeface="Times New Roman" panose="02020603050405020304" pitchFamily="18" charset="0"/>
                <a:cs typeface="Times New Roman" panose="02020603050405020304" pitchFamily="18" charset="0"/>
              </a:rPr>
              <a:t> наперед. Про той час, коли до </a:t>
            </a:r>
            <a:r>
              <a:rPr lang="ru-RU" sz="2400" dirty="0" err="1">
                <a:latin typeface="Times New Roman" panose="02020603050405020304" pitchFamily="18" charset="0"/>
                <a:cs typeface="Times New Roman" panose="02020603050405020304" pitchFamily="18" charset="0"/>
              </a:rPr>
              <a:t>класів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прийдуть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діти</a:t>
            </a:r>
            <a:r>
              <a:rPr lang="ru-RU" sz="2400" dirty="0">
                <a:latin typeface="Times New Roman" panose="02020603050405020304" pitchFamily="18" charset="0"/>
                <a:cs typeface="Times New Roman" panose="02020603050405020304" pitchFamily="18" charset="0"/>
              </a:rPr>
              <a:t> з </a:t>
            </a:r>
            <a:r>
              <a:rPr lang="ru-RU" sz="2400" dirty="0" err="1">
                <a:latin typeface="Times New Roman" panose="02020603050405020304" pitchFamily="18" charset="0"/>
                <a:cs typeface="Times New Roman" panose="02020603050405020304" pitchFamily="18" charset="0"/>
              </a:rPr>
              <a:t>особливими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освітніми</a:t>
            </a:r>
            <a:r>
              <a:rPr lang="ru-RU" sz="2400" dirty="0">
                <a:latin typeface="Times New Roman" panose="02020603050405020304" pitchFamily="18" charset="0"/>
                <a:cs typeface="Times New Roman" panose="02020603050405020304" pitchFamily="18" charset="0"/>
              </a:rPr>
              <a:t> потребами, </a:t>
            </a:r>
            <a:r>
              <a:rPr lang="ru-RU" sz="2400" dirty="0" err="1">
                <a:latin typeface="Times New Roman" panose="02020603050405020304" pitchFamily="18" charset="0"/>
                <a:cs typeface="Times New Roman" panose="02020603050405020304" pitchFamily="18" charset="0"/>
              </a:rPr>
              <a:t>які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виникли</a:t>
            </a:r>
            <a:r>
              <a:rPr lang="ru-RU" sz="2400" dirty="0">
                <a:latin typeface="Times New Roman" panose="02020603050405020304" pitchFamily="18" charset="0"/>
                <a:cs typeface="Times New Roman" panose="02020603050405020304" pitchFamily="18" charset="0"/>
              </a:rPr>
              <a:t> через </a:t>
            </a:r>
            <a:r>
              <a:rPr lang="ru-RU" sz="2400" dirty="0" err="1">
                <a:latin typeface="Times New Roman" panose="02020603050405020304" pitchFamily="18" charset="0"/>
                <a:cs typeface="Times New Roman" panose="02020603050405020304" pitchFamily="18" charset="0"/>
              </a:rPr>
              <a:t>війну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Адже</a:t>
            </a:r>
            <a:r>
              <a:rPr lang="ru-RU" sz="2400" dirty="0">
                <a:latin typeface="Times New Roman" panose="02020603050405020304" pitchFamily="18" charset="0"/>
                <a:cs typeface="Times New Roman" panose="02020603050405020304" pitchFamily="18" charset="0"/>
              </a:rPr>
              <a:t> до </a:t>
            </a:r>
            <a:r>
              <a:rPr lang="ru-RU" sz="2400" dirty="0" err="1">
                <a:latin typeface="Times New Roman" panose="02020603050405020304" pitchFamily="18" charset="0"/>
                <a:cs typeface="Times New Roman" panose="02020603050405020304" pitchFamily="18" charset="0"/>
              </a:rPr>
              <a:t>цих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школярів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потрібний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зовсім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новий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підхід</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їхній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життєвий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досвід</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зазвичай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страшніший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ніж</a:t>
            </a:r>
            <a:r>
              <a:rPr lang="ru-RU" sz="2400" dirty="0">
                <a:latin typeface="Times New Roman" panose="02020603050405020304" pitchFamily="18" charset="0"/>
                <a:cs typeface="Times New Roman" panose="02020603050405020304" pitchFamily="18" charset="0"/>
              </a:rPr>
              <a:t> у </a:t>
            </a:r>
            <a:r>
              <a:rPr lang="ru-RU" sz="2400" dirty="0" err="1">
                <a:latin typeface="Times New Roman" panose="02020603050405020304" pitchFamily="18" charset="0"/>
                <a:cs typeface="Times New Roman" panose="02020603050405020304" pitchFamily="18" charset="0"/>
              </a:rPr>
              <a:t>дорослих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Навіть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учителі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які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працюють</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інклюзивних</a:t>
            </a:r>
            <a:r>
              <a:rPr lang="ru-RU" sz="2400" dirty="0">
                <a:latin typeface="Times New Roman" panose="02020603050405020304" pitchFamily="18" charset="0"/>
                <a:cs typeface="Times New Roman" panose="02020603050405020304" pitchFamily="18" charset="0"/>
              </a:rPr>
              <a:t> школах, </a:t>
            </a:r>
            <a:r>
              <a:rPr lang="ru-RU" sz="2400" dirty="0" err="1">
                <a:latin typeface="Times New Roman" panose="02020603050405020304" pitchFamily="18" charset="0"/>
                <a:cs typeface="Times New Roman" panose="02020603050405020304" pitchFamily="18" charset="0"/>
              </a:rPr>
              <a:t>поки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не </a:t>
            </a:r>
            <a:r>
              <a:rPr lang="ru-RU" sz="2400" dirty="0" err="1">
                <a:latin typeface="Times New Roman" panose="02020603050405020304" pitchFamily="18" charset="0"/>
                <a:cs typeface="Times New Roman" panose="02020603050405020304" pitchFamily="18" charset="0"/>
              </a:rPr>
              <a:t>знають</a:t>
            </a:r>
            <a:r>
              <a:rPr lang="ru-RU" sz="2400" dirty="0">
                <a:latin typeface="Times New Roman" panose="02020603050405020304" pitchFamily="18" charset="0"/>
                <a:cs typeface="Times New Roman" panose="02020603050405020304" pitchFamily="18" charset="0"/>
              </a:rPr>
              <a:t>, як </a:t>
            </a:r>
            <a:r>
              <a:rPr lang="ru-RU" sz="2400" dirty="0" err="1">
                <a:latin typeface="Times New Roman" panose="02020603050405020304" pitchFamily="18" charset="0"/>
                <a:cs typeface="Times New Roman" panose="02020603050405020304" pitchFamily="18" charset="0"/>
              </a:rPr>
              <a:t>навчати</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виховувати</a:t>
            </a:r>
            <a:r>
              <a:rPr lang="ru-RU" sz="2400" dirty="0">
                <a:latin typeface="Times New Roman" panose="02020603050405020304" pitchFamily="18" charset="0"/>
                <a:cs typeface="Times New Roman" panose="02020603050405020304" pitchFamily="18" charset="0"/>
              </a:rPr>
              <a:t> таких </a:t>
            </a:r>
            <a:r>
              <a:rPr lang="ru-RU" sz="2400" dirty="0" err="1">
                <a:latin typeface="Times New Roman" panose="02020603050405020304" pitchFamily="18" charset="0"/>
                <a:cs typeface="Times New Roman" panose="02020603050405020304" pitchFamily="18" charset="0"/>
              </a:rPr>
              <a:t>дітей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Враховуючи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території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окупацією</a:t>
            </a:r>
            <a:r>
              <a:rPr lang="ru-RU" sz="2400" dirty="0">
                <a:latin typeface="Times New Roman" panose="02020603050405020304" pitchFamily="18" charset="0"/>
                <a:cs typeface="Times New Roman" panose="02020603050405020304" pitchFamily="18" charset="0"/>
              </a:rPr>
              <a:t>, де </a:t>
            </a:r>
            <a:r>
              <a:rPr lang="ru-RU" sz="2400" dirty="0" err="1">
                <a:latin typeface="Times New Roman" panose="02020603050405020304" pitchFamily="18" charset="0"/>
                <a:cs typeface="Times New Roman" panose="02020603050405020304" pitchFamily="18" charset="0"/>
              </a:rPr>
              <a:t>тривають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бойові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дії</a:t>
            </a:r>
            <a:r>
              <a:rPr lang="ru-RU" sz="2400" dirty="0">
                <a:latin typeface="Times New Roman" panose="02020603050405020304" pitchFamily="18" charset="0"/>
                <a:cs typeface="Times New Roman" panose="02020603050405020304" pitchFamily="18" charset="0"/>
              </a:rPr>
              <a:t>, точна </a:t>
            </a:r>
            <a:r>
              <a:rPr lang="ru-RU" sz="2400" dirty="0" err="1">
                <a:latin typeface="Times New Roman" panose="02020603050405020304" pitchFamily="18" charset="0"/>
                <a:cs typeface="Times New Roman" panose="02020603050405020304" pitchFamily="18" charset="0"/>
              </a:rPr>
              <a:t>кількість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постраждалих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дітей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ще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невідома</a:t>
            </a:r>
            <a:r>
              <a:rPr lang="ru-RU" sz="2400" dirty="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9689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809552"/>
          </a:xfrm>
        </p:spPr>
        <p:txBody>
          <a:bodyPr/>
          <a:lstStyle/>
          <a:p>
            <a:pPr algn="ctr"/>
            <a:r>
              <a:rPr lang="ru-RU" sz="2800" b="1" dirty="0">
                <a:solidFill>
                  <a:srgbClr val="FFFF00"/>
                </a:solidFill>
                <a:latin typeface="Times New Roman" panose="02020603050405020304" pitchFamily="18" charset="0"/>
                <a:cs typeface="Times New Roman" panose="02020603050405020304" pitchFamily="18" charset="0"/>
              </a:rPr>
              <a:t>Проблема №2: </a:t>
            </a:r>
            <a:r>
              <a:rPr lang="ru-RU" sz="2800" b="1" dirty="0" err="1">
                <a:solidFill>
                  <a:srgbClr val="FFFF00"/>
                </a:solidFill>
                <a:latin typeface="Times New Roman" panose="02020603050405020304" pitchFamily="18" charset="0"/>
                <a:cs typeface="Times New Roman" panose="02020603050405020304" pitchFamily="18" charset="0"/>
              </a:rPr>
              <a:t>поранені</a:t>
            </a:r>
            <a:r>
              <a:rPr lang="ru-RU" sz="2800" b="1" dirty="0">
                <a:solidFill>
                  <a:srgbClr val="FFFF00"/>
                </a:solidFill>
                <a:latin typeface="Times New Roman" panose="02020603050405020304" pitchFamily="18" charset="0"/>
                <a:cs typeface="Times New Roman" panose="02020603050405020304" pitchFamily="18" charset="0"/>
              </a:rPr>
              <a:t> </a:t>
            </a:r>
            <a:r>
              <a:rPr lang="ru-RU" sz="2800" b="1" dirty="0" err="1">
                <a:solidFill>
                  <a:srgbClr val="FFFF00"/>
                </a:solidFill>
                <a:latin typeface="Times New Roman" panose="02020603050405020304" pitchFamily="18" charset="0"/>
                <a:cs typeface="Times New Roman" panose="02020603050405020304" pitchFamily="18" charset="0"/>
              </a:rPr>
              <a:t>душі</a:t>
            </a:r>
            <a:r>
              <a:rPr lang="ru-RU" sz="2800" b="1" dirty="0">
                <a:solidFill>
                  <a:srgbClr val="FFFF00"/>
                </a:solidFill>
                <a:latin typeface="Times New Roman" panose="02020603050405020304" pitchFamily="18" charset="0"/>
                <a:cs typeface="Times New Roman" panose="02020603050405020304" pitchFamily="18" charset="0"/>
              </a:rPr>
              <a:t/>
            </a:r>
            <a:br>
              <a:rPr lang="ru-RU" sz="2800" b="1" dirty="0">
                <a:solidFill>
                  <a:srgbClr val="FFFF00"/>
                </a:solidFill>
                <a:latin typeface="Times New Roman" panose="02020603050405020304" pitchFamily="18" charset="0"/>
                <a:cs typeface="Times New Roman" panose="02020603050405020304" pitchFamily="18" charset="0"/>
              </a:rPr>
            </a:br>
            <a:endParaRPr lang="ru-RU" sz="2800" dirty="0">
              <a:solidFill>
                <a:srgbClr val="FFFF00"/>
              </a:solidFill>
              <a:latin typeface="Times New Roman" panose="02020603050405020304" pitchFamily="18" charset="0"/>
              <a:cs typeface="Times New Roman" panose="02020603050405020304" pitchFamily="18" charset="0"/>
            </a:endParaRPr>
          </a:p>
        </p:txBody>
      </p:sp>
      <p:sp>
        <p:nvSpPr>
          <p:cNvPr id="3" name="Місце для вмісту 2"/>
          <p:cNvSpPr>
            <a:spLocks noGrp="1"/>
          </p:cNvSpPr>
          <p:nvPr>
            <p:ph idx="1"/>
          </p:nvPr>
        </p:nvSpPr>
        <p:spPr>
          <a:xfrm>
            <a:off x="308113" y="1143000"/>
            <a:ext cx="11251096" cy="5174973"/>
          </a:xfrm>
        </p:spPr>
        <p:txBody>
          <a:bodyPr>
            <a:normAutofit fontScale="92500" lnSpcReduction="20000"/>
          </a:bodyPr>
          <a:lstStyle/>
          <a:p>
            <a:pPr indent="193675"/>
            <a:r>
              <a:rPr lang="ru-RU" sz="2800" dirty="0" err="1">
                <a:latin typeface="Times New Roman" panose="02020603050405020304" pitchFamily="18" charset="0"/>
                <a:cs typeface="Times New Roman" panose="02020603050405020304" pitchFamily="18" charset="0"/>
              </a:rPr>
              <a:t>Війна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калічить</a:t>
            </a:r>
            <a:r>
              <a:rPr lang="ru-RU" sz="2800" dirty="0">
                <a:latin typeface="Times New Roman" panose="02020603050405020304" pitchFamily="18" charset="0"/>
                <a:cs typeface="Times New Roman" panose="02020603050405020304" pitchFamily="18" charset="0"/>
              </a:rPr>
              <a:t> не </a:t>
            </a:r>
            <a:r>
              <a:rPr lang="ru-RU" sz="2800" dirty="0" err="1">
                <a:latin typeface="Times New Roman" panose="02020603050405020304" pitchFamily="18" charset="0"/>
                <a:cs typeface="Times New Roman" panose="02020603050405020304" pitchFamily="18" charset="0"/>
              </a:rPr>
              <a:t>лише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тіла</a:t>
            </a:r>
            <a:r>
              <a:rPr lang="ru-RU" sz="2800" dirty="0">
                <a:latin typeface="Times New Roman" panose="02020603050405020304" pitchFamily="18" charset="0"/>
                <a:cs typeface="Times New Roman" panose="02020603050405020304" pitchFamily="18" charset="0"/>
              </a:rPr>
              <a:t>, але й </a:t>
            </a:r>
            <a:r>
              <a:rPr lang="ru-RU" sz="2800" dirty="0" err="1">
                <a:latin typeface="Times New Roman" panose="02020603050405020304" pitchFamily="18" charset="0"/>
                <a:cs typeface="Times New Roman" panose="02020603050405020304" pitchFamily="18" charset="0"/>
              </a:rPr>
              <a:t>душі</a:t>
            </a:r>
            <a:r>
              <a:rPr lang="ru-RU" sz="2800" dirty="0">
                <a:latin typeface="Times New Roman" panose="02020603050405020304" pitchFamily="18" charset="0"/>
                <a:cs typeface="Times New Roman" panose="02020603050405020304" pitchFamily="18" charset="0"/>
              </a:rPr>
              <a:t>. У </a:t>
            </a:r>
            <a:r>
              <a:rPr lang="ru-RU" sz="2800" dirty="0" err="1">
                <a:latin typeface="Times New Roman" panose="02020603050405020304" pitchFamily="18" charset="0"/>
                <a:cs typeface="Times New Roman" panose="02020603050405020304" pitchFamily="18" charset="0"/>
              </a:rPr>
              <a:t>поранених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дітей</a:t>
            </a:r>
            <a:r>
              <a:rPr lang="ru-RU" sz="2800" dirty="0">
                <a:latin typeface="Times New Roman" panose="02020603050405020304" pitchFamily="18" charset="0"/>
                <a:cs typeface="Times New Roman" panose="02020603050405020304" pitchFamily="18" charset="0"/>
              </a:rPr>
              <a:t> — </a:t>
            </a:r>
            <a:r>
              <a:rPr lang="ru-RU" sz="2800" dirty="0" err="1">
                <a:latin typeface="Times New Roman" panose="02020603050405020304" pitchFamily="18" charset="0"/>
                <a:cs typeface="Times New Roman" panose="02020603050405020304" pitchFamily="18" charset="0"/>
              </a:rPr>
              <a:t>ще</a:t>
            </a:r>
            <a:r>
              <a:rPr lang="ru-RU" sz="2800" dirty="0">
                <a:latin typeface="Times New Roman" panose="02020603050405020304" pitchFamily="18" charset="0"/>
                <a:cs typeface="Times New Roman" panose="02020603050405020304" pitchFamily="18" charset="0"/>
              </a:rPr>
              <a:t> й </a:t>
            </a:r>
            <a:r>
              <a:rPr lang="ru-RU" sz="2800" dirty="0" err="1">
                <a:latin typeface="Times New Roman" panose="02020603050405020304" pitchFamily="18" charset="0"/>
                <a:cs typeface="Times New Roman" panose="02020603050405020304" pitchFamily="18" charset="0"/>
              </a:rPr>
              <a:t>психологічні</a:t>
            </a:r>
            <a:r>
              <a:rPr lang="ru-RU" sz="2800" dirty="0">
                <a:latin typeface="Times New Roman" panose="02020603050405020304" pitchFamily="18" charset="0"/>
                <a:cs typeface="Times New Roman" panose="02020603050405020304" pitchFamily="18" charset="0"/>
              </a:rPr>
              <a:t> рани. </a:t>
            </a:r>
            <a:endParaRPr lang="ru-RU" sz="2800" dirty="0" smtClean="0">
              <a:latin typeface="Times New Roman" panose="02020603050405020304" pitchFamily="18" charset="0"/>
              <a:cs typeface="Times New Roman" panose="02020603050405020304" pitchFamily="18" charset="0"/>
            </a:endParaRPr>
          </a:p>
          <a:p>
            <a:pPr indent="193675" algn="just"/>
            <a:r>
              <a:rPr lang="ru-RU" sz="2800" dirty="0" err="1" smtClean="0">
                <a:solidFill>
                  <a:srgbClr val="FFFF00"/>
                </a:solidFill>
                <a:latin typeface="Times New Roman" panose="02020603050405020304" pitchFamily="18" charset="0"/>
                <a:cs typeface="Times New Roman" panose="02020603050405020304" pitchFamily="18" charset="0"/>
              </a:rPr>
              <a:t>Серед</a:t>
            </a:r>
            <a:r>
              <a:rPr lang="ru-RU" sz="2800" dirty="0" smtClean="0">
                <a:solidFill>
                  <a:srgbClr val="FFFF00"/>
                </a:solidFill>
                <a:latin typeface="Times New Roman" panose="02020603050405020304" pitchFamily="18" charset="0"/>
                <a:cs typeface="Times New Roman" panose="02020603050405020304" pitchFamily="18" charset="0"/>
              </a:rPr>
              <a:t> </a:t>
            </a:r>
            <a:r>
              <a:rPr lang="ru-RU" sz="2800" dirty="0">
                <a:solidFill>
                  <a:srgbClr val="FFFF00"/>
                </a:solidFill>
                <a:latin typeface="Times New Roman" panose="02020603050405020304" pitchFamily="18" charset="0"/>
                <a:cs typeface="Times New Roman" panose="02020603050405020304" pitchFamily="18" charset="0"/>
              </a:rPr>
              <a:t>тих </a:t>
            </a:r>
            <a:r>
              <a:rPr lang="ru-RU" sz="2800" dirty="0" err="1">
                <a:solidFill>
                  <a:srgbClr val="FFFF00"/>
                </a:solidFill>
                <a:latin typeface="Times New Roman" panose="02020603050405020304" pitchFamily="18" charset="0"/>
                <a:cs typeface="Times New Roman" panose="02020603050405020304" pitchFamily="18" charset="0"/>
              </a:rPr>
              <a:t>дітей</a:t>
            </a:r>
            <a:r>
              <a:rPr lang="ru-RU" sz="2800" dirty="0">
                <a:solidFill>
                  <a:srgbClr val="FFFF00"/>
                </a:solidFill>
                <a:latin typeface="Times New Roman" panose="02020603050405020304" pitchFamily="18" charset="0"/>
                <a:cs typeface="Times New Roman" panose="02020603050405020304" pitchFamily="18" charset="0"/>
              </a:rPr>
              <a:t>, </a:t>
            </a:r>
            <a:r>
              <a:rPr lang="ru-RU" sz="2800" dirty="0" err="1">
                <a:solidFill>
                  <a:srgbClr val="FFFF00"/>
                </a:solidFill>
                <a:latin typeface="Times New Roman" panose="02020603050405020304" pitchFamily="18" charset="0"/>
                <a:cs typeface="Times New Roman" panose="02020603050405020304" pitchFamily="18" charset="0"/>
              </a:rPr>
              <a:t>які</a:t>
            </a:r>
            <a:r>
              <a:rPr lang="ru-RU" sz="2800" dirty="0">
                <a:solidFill>
                  <a:srgbClr val="FFFF00"/>
                </a:solidFill>
                <a:latin typeface="Times New Roman" panose="02020603050405020304" pitchFamily="18" charset="0"/>
                <a:cs typeface="Times New Roman" panose="02020603050405020304" pitchFamily="18" charset="0"/>
              </a:rPr>
              <a:t> не </a:t>
            </a:r>
            <a:r>
              <a:rPr lang="ru-RU" sz="2800" dirty="0" err="1">
                <a:solidFill>
                  <a:srgbClr val="FFFF00"/>
                </a:solidFill>
                <a:latin typeface="Times New Roman" panose="02020603050405020304" pitchFamily="18" charset="0"/>
                <a:cs typeface="Times New Roman" panose="02020603050405020304" pitchFamily="18" charset="0"/>
              </a:rPr>
              <a:t>постраждали</a:t>
            </a:r>
            <a:r>
              <a:rPr lang="ru-RU" sz="2800" dirty="0">
                <a:solidFill>
                  <a:srgbClr val="FFFF00"/>
                </a:solidFill>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фізично</a:t>
            </a:r>
            <a:r>
              <a:rPr lang="ru-RU" sz="2800" dirty="0">
                <a:latin typeface="Times New Roman" panose="02020603050405020304" pitchFamily="18" charset="0"/>
                <a:cs typeface="Times New Roman" panose="02020603050405020304" pitchFamily="18" charset="0"/>
              </a:rPr>
              <a:t>, є </a:t>
            </a:r>
            <a:r>
              <a:rPr lang="ru-RU" sz="2800" dirty="0" err="1">
                <a:latin typeface="Times New Roman" panose="02020603050405020304" pitchFamily="18" charset="0"/>
                <a:cs typeface="Times New Roman" panose="02020603050405020304" pitchFamily="18" charset="0"/>
              </a:rPr>
              <a:t>такі</a:t>
            </a:r>
            <a:r>
              <a:rPr lang="ru-RU" sz="2800" dirty="0">
                <a:latin typeface="Times New Roman" panose="02020603050405020304" pitchFamily="18" charset="0"/>
                <a:cs typeface="Times New Roman" panose="02020603050405020304" pitchFamily="18" charset="0"/>
              </a:rPr>
              <a:t> прояви </a:t>
            </a:r>
            <a:r>
              <a:rPr lang="ru-RU" sz="2800" dirty="0" err="1">
                <a:latin typeface="Times New Roman" panose="02020603050405020304" pitchFamily="18" charset="0"/>
                <a:cs typeface="Times New Roman" panose="02020603050405020304" pitchFamily="18" charset="0"/>
              </a:rPr>
              <a:t>посттравматичного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стресового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розладу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що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це</a:t>
            </a:r>
            <a:r>
              <a:rPr lang="ru-RU" sz="2800" dirty="0">
                <a:latin typeface="Times New Roman" panose="02020603050405020304" pitchFamily="18" charset="0"/>
                <a:cs typeface="Times New Roman" panose="02020603050405020304" pitchFamily="18" charset="0"/>
              </a:rPr>
              <a:t> — справа не </a:t>
            </a:r>
            <a:r>
              <a:rPr lang="ru-RU" sz="2800" dirty="0" err="1">
                <a:latin typeface="Times New Roman" panose="02020603050405020304" pitchFamily="18" charset="0"/>
                <a:cs typeface="Times New Roman" panose="02020603050405020304" pitchFamily="18" charset="0"/>
              </a:rPr>
              <a:t>лише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психологів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Скажімо</a:t>
            </a:r>
            <a:r>
              <a:rPr lang="ru-RU" sz="2800" dirty="0">
                <a:latin typeface="Times New Roman" panose="02020603050405020304" pitchFamily="18" charset="0"/>
                <a:cs typeface="Times New Roman" panose="02020603050405020304" pitchFamily="18" charset="0"/>
              </a:rPr>
              <a:t>, так званий </a:t>
            </a:r>
            <a:r>
              <a:rPr lang="ru-RU" sz="2800" dirty="0" err="1">
                <a:latin typeface="Times New Roman" panose="02020603050405020304" pitchFamily="18" charset="0"/>
                <a:cs typeface="Times New Roman" panose="02020603050405020304" pitchFamily="18" charset="0"/>
              </a:rPr>
              <a:t>мутизм</a:t>
            </a:r>
            <a:r>
              <a:rPr lang="ru-RU" sz="2800" dirty="0">
                <a:latin typeface="Times New Roman" panose="02020603050405020304" pitchFamily="18" charset="0"/>
                <a:cs typeface="Times New Roman" panose="02020603050405020304" pitchFamily="18" charset="0"/>
              </a:rPr>
              <a:t> — </a:t>
            </a:r>
            <a:r>
              <a:rPr lang="ru-RU" sz="2800" dirty="0" err="1">
                <a:latin typeface="Times New Roman" panose="02020603050405020304" pitchFamily="18" charset="0"/>
                <a:cs typeface="Times New Roman" panose="02020603050405020304" pitchFamily="18" charset="0"/>
              </a:rPr>
              <a:t>дитина</a:t>
            </a:r>
            <a:r>
              <a:rPr lang="ru-RU" sz="2800" dirty="0">
                <a:latin typeface="Times New Roman" panose="02020603050405020304" pitchFamily="18" charset="0"/>
                <a:cs typeface="Times New Roman" panose="02020603050405020304" pitchFamily="18" charset="0"/>
              </a:rPr>
              <a:t>, яка </a:t>
            </a:r>
            <a:r>
              <a:rPr lang="ru-RU" sz="2800" dirty="0" err="1">
                <a:latin typeface="Times New Roman" panose="02020603050405020304" pitchFamily="18" charset="0"/>
                <a:cs typeface="Times New Roman" panose="02020603050405020304" pitchFamily="18" charset="0"/>
              </a:rPr>
              <a:t>раніше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розмовляла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більше</a:t>
            </a:r>
            <a:r>
              <a:rPr lang="ru-RU" sz="2800" dirty="0">
                <a:latin typeface="Times New Roman" panose="02020603050405020304" pitchFamily="18" charset="0"/>
                <a:cs typeface="Times New Roman" panose="02020603050405020304" pitchFamily="18" charset="0"/>
              </a:rPr>
              <a:t> не </a:t>
            </a:r>
            <a:r>
              <a:rPr lang="ru-RU" sz="2800" dirty="0" err="1">
                <a:latin typeface="Times New Roman" panose="02020603050405020304" pitchFamily="18" charset="0"/>
                <a:cs typeface="Times New Roman" panose="02020603050405020304" pitchFamily="18" charset="0"/>
              </a:rPr>
              <a:t>здатна</a:t>
            </a:r>
            <a:r>
              <a:rPr lang="ru-RU" sz="2800" dirty="0">
                <a:latin typeface="Times New Roman" panose="02020603050405020304" pitchFamily="18" charset="0"/>
                <a:cs typeface="Times New Roman" panose="02020603050405020304" pitchFamily="18" charset="0"/>
              </a:rPr>
              <a:t> на </a:t>
            </a:r>
            <a:r>
              <a:rPr lang="ru-RU" sz="2800" dirty="0" err="1">
                <a:latin typeface="Times New Roman" panose="02020603050405020304" pitchFamily="18" charset="0"/>
                <a:cs typeface="Times New Roman" panose="02020603050405020304" pitchFamily="18" charset="0"/>
              </a:rPr>
              <a:t>це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після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психологічної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травми</a:t>
            </a:r>
            <a:r>
              <a:rPr lang="ru-RU" sz="2800" dirty="0">
                <a:latin typeface="Times New Roman" panose="02020603050405020304" pitchFamily="18" charset="0"/>
                <a:cs typeface="Times New Roman" panose="02020603050405020304" pitchFamily="18" charset="0"/>
              </a:rPr>
              <a:t>, при тому </a:t>
            </a:r>
            <a:r>
              <a:rPr lang="ru-RU" sz="2800" dirty="0" err="1">
                <a:latin typeface="Times New Roman" panose="02020603050405020304" pitchFamily="18" charset="0"/>
                <a:cs typeface="Times New Roman" panose="02020603050405020304" pitchFamily="18" charset="0"/>
              </a:rPr>
              <a:t>що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немає</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жодних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тілесних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перешкод</a:t>
            </a:r>
            <a:r>
              <a:rPr lang="ru-RU" sz="2800" dirty="0">
                <a:latin typeface="Times New Roman" panose="02020603050405020304" pitchFamily="18" charset="0"/>
                <a:cs typeface="Times New Roman" panose="02020603050405020304" pitchFamily="18" charset="0"/>
              </a:rPr>
              <a:t> до </a:t>
            </a:r>
            <a:r>
              <a:rPr lang="ru-RU" sz="2800" dirty="0" err="1">
                <a:latin typeface="Times New Roman" panose="02020603050405020304" pitchFamily="18" charset="0"/>
                <a:cs typeface="Times New Roman" panose="02020603050405020304" pitchFamily="18" charset="0"/>
              </a:rPr>
              <a:t>цього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Такий</a:t>
            </a:r>
            <a:r>
              <a:rPr lang="ru-RU" sz="2800" dirty="0">
                <a:latin typeface="Times New Roman" panose="02020603050405020304" pitchFamily="18" charset="0"/>
                <a:cs typeface="Times New Roman" panose="02020603050405020304" pitchFamily="18" charset="0"/>
              </a:rPr>
              <a:t> стан </a:t>
            </a:r>
            <a:r>
              <a:rPr lang="ru-RU" sz="2800" dirty="0" err="1">
                <a:latin typeface="Times New Roman" panose="02020603050405020304" pitchFamily="18" charset="0"/>
                <a:cs typeface="Times New Roman" panose="02020603050405020304" pitchFamily="18" charset="0"/>
              </a:rPr>
              <a:t>може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тривати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місяцями</a:t>
            </a:r>
            <a:r>
              <a:rPr lang="ru-RU" sz="2800" dirty="0">
                <a:latin typeface="Times New Roman" panose="02020603050405020304" pitchFamily="18" charset="0"/>
                <a:cs typeface="Times New Roman" panose="02020603050405020304" pitchFamily="18" charset="0"/>
              </a:rPr>
              <a:t> та роками, </a:t>
            </a:r>
            <a:r>
              <a:rPr lang="ru-RU" sz="2800" dirty="0" err="1">
                <a:latin typeface="Times New Roman" panose="02020603050405020304" pitchFamily="18" charset="0"/>
                <a:cs typeface="Times New Roman" panose="02020603050405020304" pitchFamily="18" charset="0"/>
              </a:rPr>
              <a:t>тож</a:t>
            </a:r>
            <a:r>
              <a:rPr lang="ru-RU" sz="2800" dirty="0">
                <a:latin typeface="Times New Roman" panose="02020603050405020304" pitchFamily="18" charset="0"/>
                <a:cs typeface="Times New Roman" panose="02020603050405020304" pitchFamily="18" charset="0"/>
              </a:rPr>
              <a:t> учителям </a:t>
            </a:r>
            <a:r>
              <a:rPr lang="ru-RU" sz="2800" dirty="0" err="1">
                <a:latin typeface="Times New Roman" panose="02020603050405020304" pitchFamily="18" charset="0"/>
                <a:cs typeface="Times New Roman" panose="02020603050405020304" pitchFamily="18" charset="0"/>
              </a:rPr>
              <a:t>доведеться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працювати</a:t>
            </a:r>
            <a:r>
              <a:rPr lang="ru-RU" sz="2800" dirty="0">
                <a:latin typeface="Times New Roman" panose="02020603050405020304" pitchFamily="18" charset="0"/>
                <a:cs typeface="Times New Roman" panose="02020603050405020304" pitchFamily="18" charset="0"/>
              </a:rPr>
              <a:t> з </a:t>
            </a:r>
            <a:r>
              <a:rPr lang="ru-RU" sz="2800" dirty="0" err="1">
                <a:latin typeface="Times New Roman" panose="02020603050405020304" pitchFamily="18" charset="0"/>
                <a:cs typeface="Times New Roman" panose="02020603050405020304" pitchFamily="18" charset="0"/>
              </a:rPr>
              <a:t>учнями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які</a:t>
            </a:r>
            <a:r>
              <a:rPr lang="ru-RU" sz="2800" dirty="0">
                <a:latin typeface="Times New Roman" panose="02020603050405020304" pitchFamily="18" charset="0"/>
                <a:cs typeface="Times New Roman" panose="02020603050405020304" pitchFamily="18" charset="0"/>
              </a:rPr>
              <a:t> не </a:t>
            </a:r>
            <a:r>
              <a:rPr lang="ru-RU" sz="2800" dirty="0" err="1">
                <a:latin typeface="Times New Roman" panose="02020603050405020304" pitchFamily="18" charset="0"/>
                <a:cs typeface="Times New Roman" panose="02020603050405020304" pitchFamily="18" charset="0"/>
              </a:rPr>
              <a:t>розмовляють</a:t>
            </a:r>
            <a:r>
              <a:rPr lang="ru-RU" sz="2800" dirty="0">
                <a:latin typeface="Times New Roman" panose="02020603050405020304" pitchFamily="18" charset="0"/>
                <a:cs typeface="Times New Roman" panose="02020603050405020304" pitchFamily="18" charset="0"/>
              </a:rPr>
              <a:t>. І </a:t>
            </a:r>
            <a:r>
              <a:rPr lang="ru-RU" sz="2800" dirty="0" err="1">
                <a:latin typeface="Times New Roman" panose="02020603050405020304" pitchFamily="18" charset="0"/>
                <a:cs typeface="Times New Roman" panose="02020603050405020304" pitchFamily="18" charset="0"/>
              </a:rPr>
              <a:t>попередній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досвід</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може</a:t>
            </a:r>
            <a:r>
              <a:rPr lang="ru-RU" sz="2800" dirty="0">
                <a:latin typeface="Times New Roman" panose="02020603050405020304" pitchFamily="18" charset="0"/>
                <a:cs typeface="Times New Roman" panose="02020603050405020304" pitchFamily="18" charset="0"/>
              </a:rPr>
              <a:t> бути </a:t>
            </a:r>
            <a:r>
              <a:rPr lang="ru-RU" sz="2800" dirty="0" err="1">
                <a:latin typeface="Times New Roman" panose="02020603050405020304" pitchFamily="18" charset="0"/>
                <a:cs typeface="Times New Roman" panose="02020603050405020304" pitchFamily="18" charset="0"/>
              </a:rPr>
              <a:t>оманливим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Скажімо</a:t>
            </a:r>
            <a:r>
              <a:rPr lang="ru-RU" sz="2800" dirty="0">
                <a:latin typeface="Times New Roman" panose="02020603050405020304" pitchFamily="18" charset="0"/>
                <a:cs typeface="Times New Roman" panose="02020603050405020304" pitchFamily="18" charset="0"/>
              </a:rPr>
              <a:t>, до </a:t>
            </a:r>
            <a:r>
              <a:rPr lang="ru-RU" sz="2800" dirty="0" err="1">
                <a:latin typeface="Times New Roman" panose="02020603050405020304" pitchFamily="18" charset="0"/>
                <a:cs typeface="Times New Roman" panose="02020603050405020304" pitchFamily="18" charset="0"/>
              </a:rPr>
              <a:t>дітей</a:t>
            </a:r>
            <a:r>
              <a:rPr lang="ru-RU" sz="2800" dirty="0">
                <a:latin typeface="Times New Roman" panose="02020603050405020304" pitchFamily="18" charset="0"/>
                <a:cs typeface="Times New Roman" panose="02020603050405020304" pitchFamily="18" charset="0"/>
              </a:rPr>
              <a:t> з </a:t>
            </a:r>
            <a:r>
              <a:rPr lang="ru-RU" sz="2800" dirty="0" err="1">
                <a:latin typeface="Times New Roman" panose="02020603050405020304" pitchFamily="18" charset="0"/>
                <a:cs typeface="Times New Roman" panose="02020603050405020304" pitchFamily="18" charset="0"/>
              </a:rPr>
              <a:t>мутизмом</a:t>
            </a:r>
            <a:r>
              <a:rPr lang="ru-RU" sz="2800" dirty="0">
                <a:latin typeface="Times New Roman" panose="02020603050405020304" pitchFamily="18" charset="0"/>
                <a:cs typeface="Times New Roman" panose="02020603050405020304" pitchFamily="18" charset="0"/>
              </a:rPr>
              <a:t> не </a:t>
            </a:r>
            <a:r>
              <a:rPr lang="ru-RU" sz="2800" dirty="0" err="1">
                <a:latin typeface="Times New Roman" panose="02020603050405020304" pitchFamily="18" charset="0"/>
                <a:cs typeface="Times New Roman" panose="02020603050405020304" pitchFamily="18" charset="0"/>
              </a:rPr>
              <a:t>варто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звертатися</a:t>
            </a:r>
            <a:r>
              <a:rPr lang="ru-RU" sz="2800" dirty="0">
                <a:latin typeface="Times New Roman" panose="02020603050405020304" pitchFamily="18" charset="0"/>
                <a:cs typeface="Times New Roman" panose="02020603050405020304" pitchFamily="18" charset="0"/>
              </a:rPr>
              <a:t> з </a:t>
            </a:r>
            <a:r>
              <a:rPr lang="ru-RU" sz="2800" dirty="0" err="1">
                <a:latin typeface="Times New Roman" panose="02020603050405020304" pitchFamily="18" charset="0"/>
                <a:cs typeface="Times New Roman" panose="02020603050405020304" pitchFamily="18" charset="0"/>
              </a:rPr>
              <a:t>прямими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запитаннями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провокувати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говорити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просити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завершити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речення</a:t>
            </a:r>
            <a:r>
              <a:rPr lang="ru-RU" sz="2800" dirty="0">
                <a:latin typeface="Times New Roman" panose="02020603050405020304" pitchFamily="18" charset="0"/>
                <a:cs typeface="Times New Roman" panose="02020603050405020304" pitchFamily="18" charset="0"/>
              </a:rPr>
              <a:t>, як </a:t>
            </a:r>
            <a:r>
              <a:rPr lang="ru-RU" sz="2800" dirty="0" err="1">
                <a:latin typeface="Times New Roman" panose="02020603050405020304" pitchFamily="18" charset="0"/>
                <a:cs typeface="Times New Roman" panose="02020603050405020304" pitchFamily="18" charset="0"/>
              </a:rPr>
              <a:t>це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зазвичай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роблять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із</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дітьми</a:t>
            </a:r>
            <a:r>
              <a:rPr lang="ru-RU" sz="2800" dirty="0">
                <a:latin typeface="Times New Roman" panose="02020603050405020304" pitchFamily="18" charset="0"/>
                <a:cs typeface="Times New Roman" panose="02020603050405020304" pitchFamily="18" charset="0"/>
              </a:rPr>
              <a:t> з </a:t>
            </a:r>
            <a:r>
              <a:rPr lang="ru-RU" sz="2800" dirty="0" err="1">
                <a:latin typeface="Times New Roman" panose="02020603050405020304" pitchFamily="18" charset="0"/>
                <a:cs typeface="Times New Roman" panose="02020603050405020304" pitchFamily="18" charset="0"/>
              </a:rPr>
              <a:t>мовленнєвими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вадами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Хоча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це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здається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природним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Така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увага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зазвичай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збільшує</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тривогу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змушує</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ще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більше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закриватися</a:t>
            </a:r>
            <a:r>
              <a:rPr lang="ru-RU" sz="2800" dirty="0">
                <a:latin typeface="Times New Roman" panose="02020603050405020304" pitchFamily="18" charset="0"/>
                <a:cs typeface="Times New Roman" panose="02020603050405020304" pitchFamily="18" charset="0"/>
              </a:rPr>
              <a:t>.</a:t>
            </a:r>
          </a:p>
          <a:p>
            <a:pPr indent="193675"/>
            <a:r>
              <a:rPr lang="ru-RU" sz="2800" dirty="0" smtClean="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7111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697424" y="367748"/>
            <a:ext cx="10948755" cy="6237112"/>
          </a:xfrm>
        </p:spPr>
        <p:txBody>
          <a:bodyPr>
            <a:normAutofit/>
          </a:bodyPr>
          <a:lstStyle/>
          <a:p>
            <a:pPr indent="282575" algn="just" fontAlgn="base"/>
            <a:r>
              <a:rPr lang="ru-RU" dirty="0" smtClean="0">
                <a:solidFill>
                  <a:srgbClr val="FFFF00"/>
                </a:solidFill>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pPr indent="282575" algn="just" fontAlgn="base"/>
            <a:r>
              <a:rPr lang="ru-RU" sz="3200" dirty="0">
                <a:solidFill>
                  <a:srgbClr val="FFFF00"/>
                </a:solidFill>
                <a:latin typeface="Times New Roman" panose="02020603050405020304" pitchFamily="18" charset="0"/>
                <a:cs typeface="Times New Roman" panose="02020603050405020304" pitchFamily="18" charset="0"/>
              </a:rPr>
              <a:t>А проблем </a:t>
            </a:r>
            <a:r>
              <a:rPr lang="ru-RU" sz="3200" dirty="0" err="1">
                <a:solidFill>
                  <a:srgbClr val="FFFF00"/>
                </a:solidFill>
                <a:latin typeface="Times New Roman" panose="02020603050405020304" pitchFamily="18" charset="0"/>
                <a:cs typeface="Times New Roman" panose="02020603050405020304" pitchFamily="18" charset="0"/>
              </a:rPr>
              <a:t>може</a:t>
            </a:r>
            <a:r>
              <a:rPr lang="ru-RU" sz="3200" dirty="0">
                <a:solidFill>
                  <a:srgbClr val="FFFF00"/>
                </a:solidFill>
                <a:latin typeface="Times New Roman" panose="02020603050405020304" pitchFamily="18" charset="0"/>
                <a:cs typeface="Times New Roman" panose="02020603050405020304" pitchFamily="18" charset="0"/>
              </a:rPr>
              <a:t> бути </a:t>
            </a:r>
            <a:r>
              <a:rPr lang="ru-RU" sz="3200" dirty="0" err="1">
                <a:solidFill>
                  <a:srgbClr val="FFFF00"/>
                </a:solidFill>
                <a:latin typeface="Times New Roman" panose="02020603050405020304" pitchFamily="18" charset="0"/>
                <a:cs typeface="Times New Roman" panose="02020603050405020304" pitchFamily="18" charset="0"/>
              </a:rPr>
              <a:t>чимало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Постійне</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очікування</a:t>
            </a:r>
            <a:r>
              <a:rPr lang="ru-RU" sz="3200" dirty="0">
                <a:latin typeface="Times New Roman" panose="02020603050405020304" pitchFamily="18" charset="0"/>
                <a:cs typeface="Times New Roman" panose="02020603050405020304" pitchFamily="18" charset="0"/>
              </a:rPr>
              <a:t> поганого, </a:t>
            </a:r>
            <a:r>
              <a:rPr lang="ru-RU" sz="3200" dirty="0" err="1">
                <a:latin typeface="Times New Roman" panose="02020603050405020304" pitchFamily="18" charset="0"/>
                <a:cs typeface="Times New Roman" panose="02020603050405020304" pitchFamily="18" charset="0"/>
              </a:rPr>
              <a:t>роздратованість</a:t>
            </a:r>
            <a:r>
              <a:rPr lang="ru-RU" sz="3200" dirty="0">
                <a:latin typeface="Times New Roman" panose="02020603050405020304" pitchFamily="18" charset="0"/>
                <a:cs typeface="Times New Roman" panose="02020603050405020304" pitchFamily="18" charset="0"/>
              </a:rPr>
              <a:t>, напади </a:t>
            </a:r>
            <a:r>
              <a:rPr lang="ru-RU" sz="3200" dirty="0" err="1">
                <a:latin typeface="Times New Roman" panose="02020603050405020304" pitchFamily="18" charset="0"/>
                <a:cs typeface="Times New Roman" panose="02020603050405020304" pitchFamily="18" charset="0"/>
              </a:rPr>
              <a:t>агресії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надмірний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переляк</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від</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раптових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подразників</a:t>
            </a:r>
            <a:r>
              <a:rPr lang="ru-RU" sz="3200" dirty="0">
                <a:latin typeface="Times New Roman" panose="02020603050405020304" pitchFamily="18" charset="0"/>
                <a:cs typeface="Times New Roman" panose="02020603050405020304" pitchFamily="18" charset="0"/>
              </a:rPr>
              <a:t> (стук, </a:t>
            </a:r>
            <a:r>
              <a:rPr lang="ru-RU" sz="3200" dirty="0" err="1">
                <a:latin typeface="Times New Roman" panose="02020603050405020304" pitchFamily="18" charset="0"/>
                <a:cs typeface="Times New Roman" panose="02020603050405020304" pitchFamily="18" charset="0"/>
              </a:rPr>
              <a:t>грюкіт</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емоційна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відстороненість</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зниження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інтересу</a:t>
            </a:r>
            <a:r>
              <a:rPr lang="ru-RU" sz="3200" dirty="0">
                <a:latin typeface="Times New Roman" panose="02020603050405020304" pitchFamily="18" charset="0"/>
                <a:cs typeface="Times New Roman" panose="02020603050405020304" pitchFamily="18" charset="0"/>
              </a:rPr>
              <a:t> до </a:t>
            </a:r>
            <a:r>
              <a:rPr lang="ru-RU" sz="3200" dirty="0" err="1">
                <a:latin typeface="Times New Roman" panose="02020603050405020304" pitchFamily="18" charset="0"/>
                <a:cs typeface="Times New Roman" panose="02020603050405020304" pitchFamily="18" charset="0"/>
              </a:rPr>
              <a:t>життя</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тим</a:t>
            </a:r>
            <a:r>
              <a:rPr lang="ru-RU" sz="3200" dirty="0">
                <a:latin typeface="Times New Roman" panose="02020603050405020304" pitchFamily="18" charset="0"/>
                <a:cs typeface="Times New Roman" panose="02020603050405020304" pitchFamily="18" charset="0"/>
              </a:rPr>
              <a:t> паче до </a:t>
            </a:r>
            <a:r>
              <a:rPr lang="ru-RU" sz="3200" dirty="0" err="1">
                <a:latin typeface="Times New Roman" panose="02020603050405020304" pitchFamily="18" charset="0"/>
                <a:cs typeface="Times New Roman" panose="02020603050405020304" pitchFamily="18" charset="0"/>
              </a:rPr>
              <a:t>навчання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психосоматичні</a:t>
            </a:r>
            <a:r>
              <a:rPr lang="ru-RU" sz="3200" dirty="0">
                <a:latin typeface="Times New Roman" panose="02020603050405020304" pitchFamily="18" charset="0"/>
                <a:cs typeface="Times New Roman" panose="02020603050405020304" pitchFamily="18" charset="0"/>
              </a:rPr>
              <a:t> прояви (</a:t>
            </a:r>
            <a:r>
              <a:rPr lang="ru-RU" sz="3200" dirty="0" err="1">
                <a:latin typeface="Times New Roman" panose="02020603050405020304" pitchFamily="18" charset="0"/>
                <a:cs typeface="Times New Roman" panose="02020603050405020304" pitchFamily="18" charset="0"/>
              </a:rPr>
              <a:t>головні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болі</a:t>
            </a:r>
            <a:r>
              <a:rPr lang="ru-RU" sz="3200" dirty="0">
                <a:latin typeface="Times New Roman" panose="02020603050405020304" pitchFamily="18" charset="0"/>
                <a:cs typeface="Times New Roman" panose="02020603050405020304" pitchFamily="18" charset="0"/>
              </a:rPr>
              <a:t>, у </a:t>
            </a:r>
            <a:r>
              <a:rPr lang="ru-RU" sz="3200" dirty="0" err="1">
                <a:latin typeface="Times New Roman" panose="02020603050405020304" pitchFamily="18" charset="0"/>
                <a:cs typeface="Times New Roman" panose="02020603050405020304" pitchFamily="18" charset="0"/>
              </a:rPr>
              <a:t>животі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апатія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хронічна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втома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навіть</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ризик</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спроб</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самогубств</a:t>
            </a:r>
            <a:r>
              <a:rPr lang="ru-RU" sz="3200" dirty="0">
                <a:latin typeface="Times New Roman" panose="02020603050405020304" pitchFamily="18" charset="0"/>
                <a:cs typeface="Times New Roman" panose="02020603050405020304" pitchFamily="18" charset="0"/>
              </a:rPr>
              <a:t> та </a:t>
            </a:r>
            <a:r>
              <a:rPr lang="ru-RU" sz="3200" dirty="0" err="1">
                <a:latin typeface="Times New Roman" panose="02020603050405020304" pitchFamily="18" charset="0"/>
                <a:cs typeface="Times New Roman" panose="02020603050405020304" pitchFamily="18" charset="0"/>
              </a:rPr>
              <a:t>саморуйнівної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поведінки</a:t>
            </a:r>
            <a:r>
              <a:rPr lang="ru-RU" sz="3200" dirty="0">
                <a:latin typeface="Times New Roman" panose="02020603050405020304" pitchFamily="18" charset="0"/>
                <a:cs typeface="Times New Roman" panose="02020603050405020304" pitchFamily="18" charset="0"/>
              </a:rPr>
              <a:t>. В </a:t>
            </a:r>
            <a:r>
              <a:rPr lang="ru-RU" sz="3200" dirty="0" err="1">
                <a:latin typeface="Times New Roman" panose="02020603050405020304" pitchFamily="18" charset="0"/>
                <a:cs typeface="Times New Roman" panose="02020603050405020304" pitchFamily="18" charset="0"/>
              </a:rPr>
              <a:t>учнів</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різко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може</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погіршитися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пам’ять</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концентрація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уваги</a:t>
            </a:r>
            <a:r>
              <a:rPr lang="ru-RU" sz="3200" dirty="0">
                <a:latin typeface="Times New Roman" panose="02020603050405020304" pitchFamily="18" charset="0"/>
                <a:cs typeface="Times New Roman" panose="02020603050405020304" pitchFamily="18" charset="0"/>
              </a:rPr>
              <a:t>, а </a:t>
            </a:r>
            <a:r>
              <a:rPr lang="ru-RU" sz="3200" dirty="0" err="1">
                <a:latin typeface="Times New Roman" panose="02020603050405020304" pitchFamily="18" charset="0"/>
                <a:cs typeface="Times New Roman" panose="02020603050405020304" pitchFamily="18" charset="0"/>
              </a:rPr>
              <a:t>впевненість</a:t>
            </a:r>
            <a:r>
              <a:rPr lang="ru-RU" sz="3200" dirty="0">
                <a:latin typeface="Times New Roman" panose="02020603050405020304" pitchFamily="18" charset="0"/>
                <a:cs typeface="Times New Roman" panose="02020603050405020304" pitchFamily="18" charset="0"/>
              </a:rPr>
              <a:t> у </a:t>
            </a:r>
            <a:r>
              <a:rPr lang="ru-RU" sz="3200" dirty="0" err="1">
                <a:latin typeface="Times New Roman" panose="02020603050405020304" pitchFamily="18" charset="0"/>
                <a:cs typeface="Times New Roman" panose="02020603050405020304" pitchFamily="18" charset="0"/>
              </a:rPr>
              <a:t>власних</a:t>
            </a:r>
            <a:r>
              <a:rPr lang="ru-RU" sz="3200" dirty="0">
                <a:latin typeface="Times New Roman" panose="02020603050405020304" pitchFamily="18" charset="0"/>
                <a:cs typeface="Times New Roman" panose="02020603050405020304" pitchFamily="18" charset="0"/>
              </a:rPr>
              <a:t> силах </a:t>
            </a:r>
            <a:r>
              <a:rPr lang="ru-RU" sz="3200" dirty="0" err="1">
                <a:latin typeface="Times New Roman" panose="02020603050405020304" pitchFamily="18" charset="0"/>
                <a:cs typeface="Times New Roman" panose="02020603050405020304" pitchFamily="18" charset="0"/>
              </a:rPr>
              <a:t>впасти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настільки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що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дитина</a:t>
            </a:r>
            <a:r>
              <a:rPr lang="ru-RU" sz="3200" dirty="0">
                <a:latin typeface="Times New Roman" panose="02020603050405020304" pitchFamily="18" charset="0"/>
                <a:cs typeface="Times New Roman" panose="02020603050405020304" pitchFamily="18" charset="0"/>
              </a:rPr>
              <a:t> не </a:t>
            </a:r>
            <a:r>
              <a:rPr lang="ru-RU" sz="3200" dirty="0" err="1">
                <a:latin typeface="Times New Roman" panose="02020603050405020304" pitchFamily="18" charset="0"/>
                <a:cs typeface="Times New Roman" panose="02020603050405020304" pitchFamily="18" charset="0"/>
              </a:rPr>
              <a:t>береться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виконувати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навіть</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звичні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завдання</a:t>
            </a:r>
            <a:r>
              <a:rPr lang="ru-RU" sz="3200" dirty="0">
                <a:latin typeface="Times New Roman" panose="02020603050405020304" pitchFamily="18" charset="0"/>
                <a:cs typeface="Times New Roman" panose="02020603050405020304" pitchFamily="18" charset="0"/>
              </a:rPr>
              <a:t>.</a:t>
            </a:r>
          </a:p>
          <a:p>
            <a:pPr indent="282575"/>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9932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0386324" cy="829430"/>
          </a:xfrm>
        </p:spPr>
        <p:txBody>
          <a:bodyPr/>
          <a:lstStyle/>
          <a:p>
            <a:pPr algn="ctr"/>
            <a:r>
              <a:rPr lang="ru-RU" sz="3200" b="1" dirty="0">
                <a:solidFill>
                  <a:srgbClr val="FFFF00"/>
                </a:solidFill>
                <a:latin typeface="Times New Roman" panose="02020603050405020304" pitchFamily="18" charset="0"/>
                <a:cs typeface="Times New Roman" panose="02020603050405020304" pitchFamily="18" charset="0"/>
              </a:rPr>
              <a:t>Проблема №3: </a:t>
            </a:r>
            <a:r>
              <a:rPr lang="ru-RU" sz="3200" b="1" dirty="0" err="1">
                <a:solidFill>
                  <a:srgbClr val="FFFF00"/>
                </a:solidFill>
                <a:latin typeface="Times New Roman" panose="02020603050405020304" pitchFamily="18" charset="0"/>
                <a:cs typeface="Times New Roman" panose="02020603050405020304" pitchFamily="18" charset="0"/>
              </a:rPr>
              <a:t>психологічний</a:t>
            </a:r>
            <a:r>
              <a:rPr lang="ru-RU" sz="3200" b="1" dirty="0">
                <a:solidFill>
                  <a:srgbClr val="FFFF00"/>
                </a:solidFill>
                <a:latin typeface="Times New Roman" panose="02020603050405020304" pitchFamily="18" charset="0"/>
                <a:cs typeface="Times New Roman" panose="02020603050405020304" pitchFamily="18" charset="0"/>
              </a:rPr>
              <a:t> </a:t>
            </a:r>
            <a:r>
              <a:rPr lang="ru-RU" sz="3200" b="1" dirty="0" err="1">
                <a:solidFill>
                  <a:srgbClr val="FFFF00"/>
                </a:solidFill>
                <a:latin typeface="Times New Roman" panose="02020603050405020304" pitchFamily="18" charset="0"/>
                <a:cs typeface="Times New Roman" panose="02020603050405020304" pitchFamily="18" charset="0"/>
              </a:rPr>
              <a:t>тягар</a:t>
            </a:r>
            <a:r>
              <a:rPr lang="ru-RU" sz="3200" b="1" dirty="0">
                <a:solidFill>
                  <a:srgbClr val="FFFF00"/>
                </a:solidFill>
                <a:latin typeface="Times New Roman" panose="02020603050405020304" pitchFamily="18" charset="0"/>
                <a:cs typeface="Times New Roman" panose="02020603050405020304" pitchFamily="18" charset="0"/>
              </a:rPr>
              <a:t> для </a:t>
            </a:r>
            <a:r>
              <a:rPr lang="ru-RU" sz="3200" b="1" dirty="0" err="1">
                <a:solidFill>
                  <a:srgbClr val="FFFF00"/>
                </a:solidFill>
                <a:latin typeface="Times New Roman" panose="02020603050405020304" pitchFamily="18" charset="0"/>
                <a:cs typeface="Times New Roman" panose="02020603050405020304" pitchFamily="18" charset="0"/>
              </a:rPr>
              <a:t>дітей</a:t>
            </a:r>
            <a:r>
              <a:rPr lang="ru-RU" sz="3200" b="1" dirty="0">
                <a:solidFill>
                  <a:srgbClr val="FFFF00"/>
                </a:solidFill>
                <a:latin typeface="Times New Roman" panose="02020603050405020304" pitchFamily="18" charset="0"/>
                <a:cs typeface="Times New Roman" panose="02020603050405020304" pitchFamily="18" charset="0"/>
              </a:rPr>
              <a:t> з ООП</a:t>
            </a:r>
            <a:br>
              <a:rPr lang="ru-RU" sz="3200" b="1" dirty="0">
                <a:solidFill>
                  <a:srgbClr val="FFFF00"/>
                </a:solidFill>
                <a:latin typeface="Times New Roman" panose="02020603050405020304" pitchFamily="18" charset="0"/>
                <a:cs typeface="Times New Roman" panose="02020603050405020304" pitchFamily="18" charset="0"/>
              </a:rPr>
            </a:br>
            <a:endParaRPr lang="ru-RU" sz="3200" dirty="0">
              <a:solidFill>
                <a:srgbClr val="FFFF00"/>
              </a:solidFill>
              <a:latin typeface="Times New Roman" panose="02020603050405020304" pitchFamily="18" charset="0"/>
              <a:cs typeface="Times New Roman" panose="02020603050405020304" pitchFamily="18" charset="0"/>
            </a:endParaRPr>
          </a:p>
        </p:txBody>
      </p:sp>
      <p:sp>
        <p:nvSpPr>
          <p:cNvPr id="3" name="Місце для вмісту 2"/>
          <p:cNvSpPr>
            <a:spLocks noGrp="1"/>
          </p:cNvSpPr>
          <p:nvPr>
            <p:ph idx="1"/>
          </p:nvPr>
        </p:nvSpPr>
        <p:spPr>
          <a:xfrm>
            <a:off x="263472" y="1143000"/>
            <a:ext cx="11174278" cy="5105399"/>
          </a:xfrm>
        </p:spPr>
        <p:txBody>
          <a:bodyPr>
            <a:noAutofit/>
          </a:bodyPr>
          <a:lstStyle/>
          <a:p>
            <a:pPr fontAlgn="base"/>
            <a:r>
              <a:rPr lang="ru-RU" dirty="0">
                <a:latin typeface="Times New Roman" panose="02020603050405020304" pitchFamily="18" charset="0"/>
                <a:cs typeface="Times New Roman" panose="02020603050405020304" pitchFamily="18" charset="0"/>
              </a:rPr>
              <a:t>Як </a:t>
            </a:r>
            <a:r>
              <a:rPr lang="ru-RU" dirty="0" err="1">
                <a:latin typeface="Times New Roman" panose="02020603050405020304" pitchFamily="18" charset="0"/>
                <a:cs typeface="Times New Roman" panose="02020603050405020304" pitchFamily="18" charset="0"/>
              </a:rPr>
              <a:t>розповідає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експерт</a:t>
            </a:r>
            <a:r>
              <a:rPr lang="ru-RU" dirty="0">
                <a:latin typeface="Times New Roman" panose="02020603050405020304" pitchFamily="18" charset="0"/>
                <a:cs typeface="Times New Roman" panose="02020603050405020304" pitchFamily="18" charset="0"/>
              </a:rPr>
              <a:t> директорату з </a:t>
            </a:r>
            <a:r>
              <a:rPr lang="ru-RU" dirty="0" err="1">
                <a:latin typeface="Times New Roman" panose="02020603050405020304" pitchFamily="18" charset="0"/>
                <a:cs typeface="Times New Roman" panose="02020603050405020304" pitchFamily="18" charset="0"/>
              </a:rPr>
              <a:t>дошкільної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шкільної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позашкільної</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інклюзивної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освіти</a:t>
            </a:r>
            <a:r>
              <a:rPr lang="ru-RU" dirty="0">
                <a:latin typeface="Times New Roman" panose="02020603050405020304" pitchFamily="18" charset="0"/>
                <a:cs typeface="Times New Roman" panose="02020603050405020304" pitchFamily="18" charset="0"/>
              </a:rPr>
              <a:t> Ольга </a:t>
            </a:r>
            <a:r>
              <a:rPr lang="ru-RU" dirty="0" err="1">
                <a:latin typeface="Times New Roman" panose="02020603050405020304" pitchFamily="18" charset="0"/>
                <a:cs typeface="Times New Roman" panose="02020603050405020304" pitchFamily="18" charset="0"/>
              </a:rPr>
              <a:t>Набоченко</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тими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учнями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інклюзивних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класів</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якими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вдавалося</a:t>
            </a:r>
            <a:r>
              <a:rPr lang="ru-RU" dirty="0">
                <a:latin typeface="Times New Roman" panose="02020603050405020304" pitchFamily="18" charset="0"/>
                <a:cs typeface="Times New Roman" panose="02020603050405020304" pitchFamily="18" charset="0"/>
              </a:rPr>
              <a:t> добре </a:t>
            </a:r>
            <a:r>
              <a:rPr lang="ru-RU" dirty="0" err="1">
                <a:latin typeface="Times New Roman" panose="02020603050405020304" pitchFamily="18" charset="0"/>
                <a:cs typeface="Times New Roman" panose="02020603050405020304" pitchFamily="18" charset="0"/>
              </a:rPr>
              <a:t>комунікувати</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ефективно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їх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навчати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теж</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нині</a:t>
            </a:r>
            <a:r>
              <a:rPr lang="ru-RU" dirty="0">
                <a:latin typeface="Times New Roman" panose="02020603050405020304" pitchFamily="18" charset="0"/>
                <a:cs typeface="Times New Roman" panose="02020603050405020304" pitchFamily="18" charset="0"/>
              </a:rPr>
              <a:t> все не так просто. </a:t>
            </a:r>
            <a:r>
              <a:rPr lang="ru-RU" dirty="0" err="1">
                <a:latin typeface="Times New Roman" panose="02020603050405020304" pitchFamily="18" charset="0"/>
                <a:cs typeface="Times New Roman" panose="02020603050405020304" pitchFamily="18" charset="0"/>
              </a:rPr>
              <a:t>Наприклад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кожна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дитина</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розладом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аутистичного</a:t>
            </a:r>
            <a:r>
              <a:rPr lang="ru-RU" dirty="0">
                <a:latin typeface="Times New Roman" panose="02020603050405020304" pitchFamily="18" charset="0"/>
                <a:cs typeface="Times New Roman" panose="02020603050405020304" pitchFamily="18" charset="0"/>
              </a:rPr>
              <a:t> спектру </a:t>
            </a:r>
            <a:r>
              <a:rPr lang="ru-RU" dirty="0" err="1">
                <a:latin typeface="Times New Roman" panose="02020603050405020304" pitchFamily="18" charset="0"/>
                <a:cs typeface="Times New Roman" panose="02020603050405020304" pitchFamily="18" charset="0"/>
              </a:rPr>
              <a:t>страждає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змін</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заведеному</a:t>
            </a:r>
            <a:r>
              <a:rPr lang="ru-RU" dirty="0">
                <a:latin typeface="Times New Roman" panose="02020603050405020304" pitchFamily="18" charset="0"/>
                <a:cs typeface="Times New Roman" panose="02020603050405020304" pitchFamily="18" charset="0"/>
              </a:rPr>
              <a:t> порядку </a:t>
            </a:r>
            <a:r>
              <a:rPr lang="ru-RU" dirty="0" err="1">
                <a:latin typeface="Times New Roman" panose="02020603050405020304" pitchFamily="18" charset="0"/>
                <a:cs typeface="Times New Roman" panose="02020603050405020304" pitchFamily="18" charset="0"/>
              </a:rPr>
              <a:t>дій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розкладі</a:t>
            </a:r>
            <a:r>
              <a:rPr lang="ru-RU" dirty="0">
                <a:latin typeface="Times New Roman" panose="02020603050405020304" pitchFamily="18" charset="0"/>
                <a:cs typeface="Times New Roman" panose="02020603050405020304" pitchFamily="18" charset="0"/>
              </a:rPr>
              <a:t>, перестановок </a:t>
            </a:r>
            <a:r>
              <a:rPr lang="ru-RU" dirty="0" err="1">
                <a:latin typeface="Times New Roman" panose="02020603050405020304" pitchFamily="18" charset="0"/>
                <a:cs typeface="Times New Roman" panose="02020603050405020304" pitchFamily="18" charset="0"/>
              </a:rPr>
              <a:t>меблів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вдома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чи</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школі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Уявіть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собі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вона </a:t>
            </a:r>
            <a:r>
              <a:rPr lang="ru-RU" dirty="0" err="1">
                <a:latin typeface="Times New Roman" panose="02020603050405020304" pitchFamily="18" charset="0"/>
                <a:cs typeface="Times New Roman" panose="02020603050405020304" pitchFamily="18" charset="0"/>
              </a:rPr>
              <a:t>відчуває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стає</a:t>
            </a:r>
            <a:r>
              <a:rPr lang="ru-RU" dirty="0">
                <a:latin typeface="Times New Roman" panose="02020603050405020304" pitchFamily="18" charset="0"/>
                <a:cs typeface="Times New Roman" panose="02020603050405020304" pitchFamily="18" charset="0"/>
              </a:rPr>
              <a:t> переселенцем! </a:t>
            </a:r>
            <a:r>
              <a:rPr lang="ru-RU" dirty="0" err="1">
                <a:latin typeface="Times New Roman" panose="02020603050405020304" pitchFamily="18" charset="0"/>
                <a:cs typeface="Times New Roman" panose="02020603050405020304" pitchFamily="18" charset="0"/>
              </a:rPr>
              <a:t>Небезпека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довкола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незрозуміла</a:t>
            </a:r>
            <a:r>
              <a:rPr lang="ru-RU" dirty="0">
                <a:latin typeface="Times New Roman" panose="02020603050405020304" pitchFamily="18" charset="0"/>
                <a:cs typeface="Times New Roman" panose="02020603050405020304" pitchFamily="18" charset="0"/>
              </a:rPr>
              <a:t> для </a:t>
            </a:r>
            <a:r>
              <a:rPr lang="ru-RU" dirty="0" err="1">
                <a:latin typeface="Times New Roman" panose="02020603050405020304" pitchFamily="18" charset="0"/>
                <a:cs typeface="Times New Roman" panose="02020603050405020304" pitchFamily="18" charset="0"/>
              </a:rPr>
              <a:t>неї</a:t>
            </a:r>
            <a:r>
              <a:rPr lang="ru-RU" dirty="0">
                <a:latin typeface="Times New Roman" panose="02020603050405020304" pitchFamily="18" charset="0"/>
                <a:cs typeface="Times New Roman" panose="02020603050405020304" pitchFamily="18" charset="0"/>
              </a:rPr>
              <a:t> дорога, нова </a:t>
            </a:r>
            <a:r>
              <a:rPr lang="ru-RU" dirty="0" err="1">
                <a:latin typeface="Times New Roman" panose="02020603050405020304" pitchFamily="18" charset="0"/>
                <a:cs typeface="Times New Roman" panose="02020603050405020304" pitchFamily="18" charset="0"/>
              </a:rPr>
              <a:t>місцина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нові</a:t>
            </a:r>
            <a:r>
              <a:rPr lang="ru-RU" dirty="0">
                <a:latin typeface="Times New Roman" panose="02020603050405020304" pitchFamily="18" charset="0"/>
                <a:cs typeface="Times New Roman" panose="02020603050405020304" pitchFamily="18" charset="0"/>
              </a:rPr>
              <a:t> люди та </a:t>
            </a:r>
            <a:r>
              <a:rPr lang="ru-RU" dirty="0" err="1">
                <a:latin typeface="Times New Roman" panose="02020603050405020304" pitchFamily="18" charset="0"/>
                <a:cs typeface="Times New Roman" panose="02020603050405020304" pitchFamily="18" charset="0"/>
              </a:rPr>
              <a:t>кімнати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Втрачається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базове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відчуття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безпеки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здатне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шокувати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дитину</a:t>
            </a:r>
            <a:r>
              <a:rPr lang="ru-RU" dirty="0">
                <a:latin typeface="Times New Roman" panose="02020603050405020304" pitchFamily="18" charset="0"/>
                <a:cs typeface="Times New Roman" panose="02020603050405020304" pitchFamily="18" charset="0"/>
              </a:rPr>
              <a:t> з аутизмом, </a:t>
            </a:r>
            <a:r>
              <a:rPr lang="ru-RU" dirty="0" err="1">
                <a:latin typeface="Times New Roman" panose="02020603050405020304" pitchFamily="18" charset="0"/>
                <a:cs typeface="Times New Roman" panose="02020603050405020304" pitchFamily="18" charset="0"/>
              </a:rPr>
              <a:t>призвести</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емоційних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зривів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нападів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агресії</a:t>
            </a:r>
            <a:r>
              <a:rPr lang="ru-RU" dirty="0">
                <a:latin typeface="Times New Roman" panose="02020603050405020304" pitchFamily="18" charset="0"/>
                <a:cs typeface="Times New Roman" panose="02020603050405020304" pitchFamily="18" charset="0"/>
              </a:rPr>
              <a:t>.</a:t>
            </a:r>
          </a:p>
          <a:p>
            <a:pPr fontAlgn="base"/>
            <a:r>
              <a:rPr lang="ru-RU" dirty="0" err="1">
                <a:latin typeface="Times New Roman" panose="02020603050405020304" pitchFamily="18" charset="0"/>
                <a:cs typeface="Times New Roman" panose="02020603050405020304" pitchFamily="18" charset="0"/>
              </a:rPr>
              <a:t>Загострення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a:t>
            </a:r>
            <a:r>
              <a:rPr lang="ru-RU" dirty="0">
                <a:latin typeface="Times New Roman" panose="02020603050405020304" pitchFamily="18" charset="0"/>
                <a:cs typeface="Times New Roman" panose="02020603050405020304" pitchFamily="18" charset="0"/>
              </a:rPr>
              <a:t> час </a:t>
            </a:r>
            <a:r>
              <a:rPr lang="ru-RU" dirty="0" err="1">
                <a:latin typeface="Times New Roman" panose="02020603050405020304" pitchFamily="18" charset="0"/>
                <a:cs typeface="Times New Roman" panose="02020603050405020304" pitchFamily="18" charset="0"/>
              </a:rPr>
              <a:t>війни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розвиваються</a:t>
            </a:r>
            <a:r>
              <a:rPr lang="ru-RU" dirty="0">
                <a:latin typeface="Times New Roman" panose="02020603050405020304" pitchFamily="18" charset="0"/>
                <a:cs typeface="Times New Roman" panose="02020603050405020304" pitchFamily="18" charset="0"/>
              </a:rPr>
              <a:t> й у </a:t>
            </a:r>
            <a:r>
              <a:rPr lang="ru-RU" dirty="0" err="1">
                <a:latin typeface="Times New Roman" panose="02020603050405020304" pitchFamily="18" charset="0"/>
                <a:cs typeface="Times New Roman" panose="02020603050405020304" pitchFamily="18" charset="0"/>
              </a:rPr>
              <a:t>дітей</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багатьма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іншими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діагнозами</a:t>
            </a:r>
            <a:r>
              <a:rPr lang="ru-RU" dirty="0">
                <a:latin typeface="Times New Roman" panose="02020603050405020304" pitchFamily="18" charset="0"/>
                <a:cs typeface="Times New Roman" panose="02020603050405020304" pitchFamily="18" charset="0"/>
              </a:rPr>
              <a:t>.</a:t>
            </a:r>
          </a:p>
          <a:p>
            <a:pPr fontAlgn="base"/>
            <a:r>
              <a:rPr lang="ru-RU" dirty="0" err="1">
                <a:latin typeface="Times New Roman" panose="02020603050405020304" pitchFamily="18" charset="0"/>
                <a:cs typeface="Times New Roman" panose="02020603050405020304" pitchFamily="18" charset="0"/>
              </a:rPr>
              <a:t>Крім</a:t>
            </a:r>
            <a:r>
              <a:rPr lang="ru-RU" dirty="0">
                <a:latin typeface="Times New Roman" panose="02020603050405020304" pitchFamily="18" charset="0"/>
                <a:cs typeface="Times New Roman" panose="02020603050405020304" pitchFamily="18" charset="0"/>
              </a:rPr>
              <a:t> того, з початку </a:t>
            </a:r>
            <a:r>
              <a:rPr lang="ru-RU" dirty="0" err="1">
                <a:latin typeface="Times New Roman" panose="02020603050405020304" pitchFamily="18" charset="0"/>
                <a:cs typeface="Times New Roman" panose="02020603050405020304" pitchFamily="18" charset="0"/>
              </a:rPr>
              <a:t>російської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військової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агресії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постраждало</a:t>
            </a:r>
            <a:r>
              <a:rPr lang="ru-RU" dirty="0">
                <a:latin typeface="Times New Roman" panose="02020603050405020304" pitchFamily="18" charset="0"/>
                <a:cs typeface="Times New Roman" panose="02020603050405020304" pitchFamily="18" charset="0"/>
              </a:rPr>
              <a:t>(за </a:t>
            </a:r>
            <a:r>
              <a:rPr lang="ru-RU" dirty="0" err="1">
                <a:latin typeface="Times New Roman" panose="02020603050405020304" pitchFamily="18" charset="0"/>
                <a:cs typeface="Times New Roman" panose="02020603050405020304" pitchFamily="18" charset="0"/>
              </a:rPr>
              <a:t>даними</a:t>
            </a:r>
            <a:r>
              <a:rPr lang="ru-RU" dirty="0">
                <a:latin typeface="Times New Roman" panose="02020603050405020304" pitchFamily="18" charset="0"/>
                <a:cs typeface="Times New Roman" panose="02020603050405020304" pitchFamily="18" charset="0"/>
              </a:rPr>
              <a:t> на 23 </a:t>
            </a:r>
            <a:r>
              <a:rPr lang="ru-RU" dirty="0" err="1">
                <a:latin typeface="Times New Roman" panose="02020603050405020304" pitchFamily="18" charset="0"/>
                <a:cs typeface="Times New Roman" panose="02020603050405020304" pitchFamily="18" charset="0"/>
              </a:rPr>
              <a:t>квітня</a:t>
            </a:r>
            <a:r>
              <a:rPr lang="ru-RU" dirty="0">
                <a:latin typeface="Times New Roman" panose="02020603050405020304" pitchFamily="18" charset="0"/>
                <a:cs typeface="Times New Roman" panose="02020603050405020304" pitchFamily="18" charset="0"/>
              </a:rPr>
              <a:t>) 25 </a:t>
            </a:r>
            <a:r>
              <a:rPr lang="ru-RU" dirty="0" err="1">
                <a:latin typeface="Times New Roman" panose="02020603050405020304" pitchFamily="18" charset="0"/>
                <a:cs typeface="Times New Roman" panose="02020603050405020304" pitchFamily="18" charset="0"/>
              </a:rPr>
              <a:t>закладів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спеціальної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освіти</a:t>
            </a:r>
            <a:r>
              <a:rPr lang="ru-RU" dirty="0">
                <a:latin typeface="Times New Roman" panose="02020603050405020304" pitchFamily="18" charset="0"/>
                <a:cs typeface="Times New Roman" panose="02020603050405020304" pitchFamily="18" charset="0"/>
              </a:rPr>
              <a:t>, а через </a:t>
            </a:r>
            <a:r>
              <a:rPr lang="ru-RU" dirty="0" err="1">
                <a:latin typeface="Times New Roman" panose="02020603050405020304" pitchFamily="18" charset="0"/>
                <a:cs typeface="Times New Roman" panose="02020603050405020304" pitchFamily="18" charset="0"/>
              </a:rPr>
              <a:t>бойові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призупинено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навчальний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процес</a:t>
            </a:r>
            <a:r>
              <a:rPr lang="ru-RU" dirty="0">
                <a:latin typeface="Times New Roman" panose="02020603050405020304" pitchFamily="18" charset="0"/>
                <a:cs typeface="Times New Roman" panose="02020603050405020304" pitchFamily="18" charset="0"/>
              </a:rPr>
              <a:t> у 23 таких школах. 290 </a:t>
            </a:r>
            <a:r>
              <a:rPr lang="ru-RU" dirty="0" err="1">
                <a:latin typeface="Times New Roman" panose="02020603050405020304" pitchFamily="18" charset="0"/>
                <a:cs typeface="Times New Roman" panose="02020603050405020304" pitchFamily="18" charset="0"/>
              </a:rPr>
              <a:t>закладів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спеціальної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освіти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працюють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дистанційно</a:t>
            </a:r>
            <a:r>
              <a:rPr lang="ru-RU" dirty="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6506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457200" y="313570"/>
            <a:ext cx="11340548" cy="4195481"/>
          </a:xfrm>
        </p:spPr>
        <p:txBody>
          <a:bodyPr>
            <a:noAutofit/>
          </a:bodyPr>
          <a:lstStyle/>
          <a:p>
            <a:pPr indent="373063" algn="just"/>
            <a:r>
              <a:rPr lang="ru-RU" sz="2800" dirty="0">
                <a:latin typeface="Times New Roman" panose="02020603050405020304" pitchFamily="18" charset="0"/>
                <a:cs typeface="Times New Roman" panose="02020603050405020304" pitchFamily="18" charset="0"/>
              </a:rPr>
              <a:t>Є </a:t>
            </a:r>
            <a:r>
              <a:rPr lang="ru-RU" sz="2800" dirty="0" err="1">
                <a:latin typeface="Times New Roman" panose="02020603050405020304" pitchFamily="18" charset="0"/>
                <a:cs typeface="Times New Roman" panose="02020603050405020304" pitchFamily="18" charset="0"/>
              </a:rPr>
              <a:t>також</a:t>
            </a:r>
            <a:r>
              <a:rPr lang="ru-RU" sz="2800" dirty="0">
                <a:latin typeface="Times New Roman" panose="02020603050405020304" pitchFamily="18" charset="0"/>
                <a:cs typeface="Times New Roman" panose="02020603050405020304" pitchFamily="18" charset="0"/>
              </a:rPr>
              <a:t> низка </a:t>
            </a:r>
            <a:r>
              <a:rPr lang="ru-RU" sz="2800" dirty="0" err="1">
                <a:latin typeface="Times New Roman" panose="02020603050405020304" pitchFamily="18" charset="0"/>
                <a:cs typeface="Times New Roman" panose="02020603050405020304" pitchFamily="18" charset="0"/>
              </a:rPr>
              <a:t>технічних</a:t>
            </a:r>
            <a:r>
              <a:rPr lang="ru-RU" sz="2800" dirty="0">
                <a:latin typeface="Times New Roman" panose="02020603050405020304" pitchFamily="18" charset="0"/>
                <a:cs typeface="Times New Roman" panose="02020603050405020304" pitchFamily="18" charset="0"/>
              </a:rPr>
              <a:t> проблем. </a:t>
            </a:r>
            <a:r>
              <a:rPr lang="ru-RU" sz="2800" dirty="0" err="1">
                <a:latin typeface="Times New Roman" panose="02020603050405020304" pitchFamily="18" charset="0"/>
                <a:cs typeface="Times New Roman" panose="02020603050405020304" pitchFamily="18" charset="0"/>
              </a:rPr>
              <a:t>Діти</a:t>
            </a:r>
            <a:r>
              <a:rPr lang="ru-RU" sz="2800" dirty="0">
                <a:latin typeface="Times New Roman" panose="02020603050405020304" pitchFamily="18" charset="0"/>
                <a:cs typeface="Times New Roman" panose="02020603050405020304" pitchFamily="18" charset="0"/>
              </a:rPr>
              <a:t> з ООП </a:t>
            </a:r>
            <a:r>
              <a:rPr lang="ru-RU" sz="2800" dirty="0" err="1">
                <a:latin typeface="Times New Roman" panose="02020603050405020304" pitchFamily="18" charset="0"/>
                <a:cs typeface="Times New Roman" panose="02020603050405020304" pitchFamily="18" charset="0"/>
              </a:rPr>
              <a:t>нерідко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втікали</a:t>
            </a:r>
            <a:r>
              <a:rPr lang="ru-RU" sz="2800" dirty="0">
                <a:latin typeface="Times New Roman" panose="02020603050405020304" pitchFamily="18" charset="0"/>
                <a:cs typeface="Times New Roman" panose="02020603050405020304" pitchFamily="18" charset="0"/>
              </a:rPr>
              <a:t> з батьками </a:t>
            </a:r>
            <a:r>
              <a:rPr lang="ru-RU" sz="2800" dirty="0" err="1">
                <a:latin typeface="Times New Roman" panose="02020603050405020304" pitchFamily="18" charset="0"/>
                <a:cs typeface="Times New Roman" panose="02020603050405020304" pitchFamily="18" charset="0"/>
              </a:rPr>
              <a:t>від</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бойових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дій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збираючи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речі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похапцем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тож</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втрачали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інвалідні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візки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пристрої</a:t>
            </a:r>
            <a:r>
              <a:rPr lang="ru-RU" sz="2800" dirty="0">
                <a:latin typeface="Times New Roman" panose="02020603050405020304" pitchFamily="18" charset="0"/>
                <a:cs typeface="Times New Roman" panose="02020603050405020304" pitchFamily="18" charset="0"/>
              </a:rPr>
              <a:t>, книжки </a:t>
            </a:r>
            <a:r>
              <a:rPr lang="ru-RU" sz="2800" dirty="0" err="1">
                <a:latin typeface="Times New Roman" panose="02020603050405020304" pitchFamily="18" charset="0"/>
                <a:cs typeface="Times New Roman" panose="02020603050405020304" pitchFamily="18" charset="0"/>
              </a:rPr>
              <a:t>зі</a:t>
            </a:r>
            <a:r>
              <a:rPr lang="ru-RU" sz="2800" dirty="0">
                <a:latin typeface="Times New Roman" panose="02020603050405020304" pitchFamily="18" charset="0"/>
                <a:cs typeface="Times New Roman" panose="02020603050405020304" pitchFamily="18" charset="0"/>
              </a:rPr>
              <a:t> шрифтом Брайля, </a:t>
            </a:r>
            <a:r>
              <a:rPr lang="ru-RU" sz="2800" dirty="0" err="1">
                <a:latin typeface="Times New Roman" panose="02020603050405020304" pitchFamily="18" charset="0"/>
                <a:cs typeface="Times New Roman" panose="02020603050405020304" pitchFamily="18" charset="0"/>
              </a:rPr>
              <a:t>інші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індивідуальні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засоби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навчання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Тож</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потрібні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кошти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щоб</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придбати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їх</a:t>
            </a:r>
            <a:r>
              <a:rPr lang="ru-RU" sz="2800" dirty="0">
                <a:latin typeface="Times New Roman" panose="02020603050405020304" pitchFamily="18" charset="0"/>
                <a:cs typeface="Times New Roman" panose="02020603050405020304" pitchFamily="18" charset="0"/>
              </a:rPr>
              <a:t> для </a:t>
            </a:r>
            <a:r>
              <a:rPr lang="ru-RU" sz="2800" dirty="0" err="1">
                <a:latin typeface="Times New Roman" panose="02020603050405020304" pitchFamily="18" charset="0"/>
                <a:cs typeface="Times New Roman" panose="02020603050405020304" pitchFamily="18" charset="0"/>
              </a:rPr>
              <a:t>роботи</a:t>
            </a:r>
            <a:r>
              <a:rPr lang="ru-RU" sz="2800" dirty="0">
                <a:latin typeface="Times New Roman" panose="02020603050405020304" pitchFamily="18" charset="0"/>
                <a:cs typeface="Times New Roman" panose="02020603050405020304" pitchFamily="18" charset="0"/>
              </a:rPr>
              <a:t> з </a:t>
            </a:r>
            <a:r>
              <a:rPr lang="ru-RU" sz="2800" dirty="0" err="1">
                <a:latin typeface="Times New Roman" panose="02020603050405020304" pitchFamily="18" charset="0"/>
                <a:cs typeface="Times New Roman" panose="02020603050405020304" pitchFamily="18" charset="0"/>
              </a:rPr>
              <a:t>вимушено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переселеними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дітьми</a:t>
            </a:r>
            <a:r>
              <a:rPr lang="ru-RU" sz="2800" dirty="0">
                <a:latin typeface="Times New Roman" panose="02020603050405020304" pitchFamily="18" charset="0"/>
                <a:cs typeface="Times New Roman" panose="02020603050405020304" pitchFamily="18" charset="0"/>
              </a:rPr>
              <a:t> з ООП. </a:t>
            </a:r>
            <a:r>
              <a:rPr lang="ru-RU" sz="2800" dirty="0" err="1">
                <a:latin typeface="Times New Roman" panose="02020603050405020304" pitchFamily="18" charset="0"/>
                <a:cs typeface="Times New Roman" panose="02020603050405020304" pitchFamily="18" charset="0"/>
              </a:rPr>
              <a:t>Загалом</a:t>
            </a:r>
            <a:r>
              <a:rPr lang="ru-RU" sz="2800" dirty="0">
                <a:latin typeface="Times New Roman" panose="02020603050405020304" pitchFamily="18" charset="0"/>
                <a:cs typeface="Times New Roman" panose="02020603050405020304" pitchFamily="18" charset="0"/>
              </a:rPr>
              <a:t> таких </a:t>
            </a:r>
            <a:r>
              <a:rPr lang="ru-RU" sz="2800" dirty="0" err="1">
                <a:latin typeface="Times New Roman" panose="02020603050405020304" pitchFamily="18" charset="0"/>
                <a:cs typeface="Times New Roman" panose="02020603050405020304" pitchFamily="18" charset="0"/>
              </a:rPr>
              <a:t>хлопчиків</a:t>
            </a:r>
            <a:r>
              <a:rPr lang="ru-RU" sz="2800" dirty="0">
                <a:latin typeface="Times New Roman" panose="02020603050405020304" pitchFamily="18" charset="0"/>
                <a:cs typeface="Times New Roman" panose="02020603050405020304" pitchFamily="18" charset="0"/>
              </a:rPr>
              <a:t> та </a:t>
            </a:r>
            <a:r>
              <a:rPr lang="ru-RU" sz="2800" dirty="0" err="1">
                <a:latin typeface="Times New Roman" panose="02020603050405020304" pitchFamily="18" charset="0"/>
                <a:cs typeface="Times New Roman" panose="02020603050405020304" pitchFamily="18" charset="0"/>
              </a:rPr>
              <a:t>дівчат</a:t>
            </a:r>
            <a:r>
              <a:rPr lang="ru-RU" sz="2800" dirty="0">
                <a:latin typeface="Times New Roman" panose="02020603050405020304" pitchFamily="18" charset="0"/>
                <a:cs typeface="Times New Roman" panose="02020603050405020304" pitchFamily="18" charset="0"/>
              </a:rPr>
              <a:t> 498</a:t>
            </a:r>
            <a:r>
              <a:rPr lang="ru-RU" sz="2800" dirty="0" smtClean="0">
                <a:latin typeface="Times New Roman" panose="02020603050405020304" pitchFamily="18" charset="0"/>
                <a:cs typeface="Times New Roman" panose="02020603050405020304" pitchFamily="18" charset="0"/>
              </a:rPr>
              <a:t>.</a:t>
            </a:r>
          </a:p>
          <a:p>
            <a:pPr indent="373063" algn="just"/>
            <a:r>
              <a:rPr lang="ru-RU" sz="2800" dirty="0">
                <a:latin typeface="Times New Roman" panose="02020603050405020304" pitchFamily="18" charset="0"/>
                <a:cs typeface="Times New Roman" panose="02020603050405020304" pitchFamily="18" charset="0"/>
              </a:rPr>
              <a:t>За словами </a:t>
            </a:r>
            <a:r>
              <a:rPr lang="ru-RU" sz="2800" dirty="0" err="1">
                <a:latin typeface="Times New Roman" panose="02020603050405020304" pitchFamily="18" charset="0"/>
                <a:cs typeface="Times New Roman" panose="02020603050405020304" pitchFamily="18" charset="0"/>
              </a:rPr>
              <a:t>експерта</a:t>
            </a:r>
            <a:r>
              <a:rPr lang="ru-RU" sz="2800" dirty="0">
                <a:latin typeface="Times New Roman" panose="02020603050405020304" pitchFamily="18" charset="0"/>
                <a:cs typeface="Times New Roman" panose="02020603050405020304" pitchFamily="18" charset="0"/>
              </a:rPr>
              <a:t> директорату МОН з </a:t>
            </a:r>
            <a:r>
              <a:rPr lang="ru-RU" sz="2800" dirty="0" err="1">
                <a:latin typeface="Times New Roman" panose="02020603050405020304" pitchFamily="18" charset="0"/>
                <a:cs typeface="Times New Roman" panose="02020603050405020304" pitchFamily="18" charset="0"/>
              </a:rPr>
              <a:t>дошкільної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шкільної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позашкільної</a:t>
            </a:r>
            <a:r>
              <a:rPr lang="ru-RU" sz="2800" dirty="0">
                <a:latin typeface="Times New Roman" panose="02020603050405020304" pitchFamily="18" charset="0"/>
                <a:cs typeface="Times New Roman" panose="02020603050405020304" pitchFamily="18" charset="0"/>
              </a:rPr>
              <a:t> та </a:t>
            </a:r>
            <a:r>
              <a:rPr lang="ru-RU" sz="2800" dirty="0" err="1">
                <a:latin typeface="Times New Roman" panose="02020603050405020304" pitchFamily="18" charset="0"/>
                <a:cs typeface="Times New Roman" panose="02020603050405020304" pitchFamily="18" charset="0"/>
              </a:rPr>
              <a:t>інклюзивної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освіти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Оксани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Савицької</a:t>
            </a:r>
            <a:r>
              <a:rPr lang="ru-RU" sz="2800" dirty="0">
                <a:latin typeface="Times New Roman" panose="02020603050405020304" pitchFamily="18" charset="0"/>
                <a:cs typeface="Times New Roman" panose="02020603050405020304" pitchFamily="18" charset="0"/>
              </a:rPr>
              <a:t>, за </a:t>
            </a:r>
            <a:r>
              <a:rPr lang="ru-RU" sz="2800" dirty="0" err="1">
                <a:latin typeface="Times New Roman" panose="02020603050405020304" pitchFamily="18" charset="0"/>
                <a:cs typeface="Times New Roman" panose="02020603050405020304" pitchFamily="18" charset="0"/>
              </a:rPr>
              <a:t>матеріалами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нині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звертаються</a:t>
            </a:r>
            <a:r>
              <a:rPr lang="ru-RU" sz="2800" dirty="0">
                <a:latin typeface="Times New Roman" panose="02020603050405020304" pitchFamily="18" charset="0"/>
                <a:cs typeface="Times New Roman" panose="02020603050405020304" pitchFamily="18" charset="0"/>
              </a:rPr>
              <a:t> до </a:t>
            </a:r>
            <a:r>
              <a:rPr lang="ru-RU" sz="2800" dirty="0" err="1">
                <a:latin typeface="Times New Roman" panose="02020603050405020304" pitchFamily="18" charset="0"/>
                <a:cs typeface="Times New Roman" panose="02020603050405020304" pitchFamily="18" charset="0"/>
              </a:rPr>
              <a:t>країн</a:t>
            </a:r>
            <a:r>
              <a:rPr lang="ru-RU" sz="2800" dirty="0">
                <a:latin typeface="Times New Roman" panose="02020603050405020304" pitchFamily="18" charset="0"/>
                <a:cs typeface="Times New Roman" panose="02020603050405020304" pitchFamily="18" charset="0"/>
              </a:rPr>
              <a:t> з </a:t>
            </a:r>
            <a:r>
              <a:rPr lang="ru-RU" sz="2800" dirty="0" err="1">
                <a:latin typeface="Times New Roman" panose="02020603050405020304" pitchFamily="18" charset="0"/>
                <a:cs typeface="Times New Roman" panose="02020603050405020304" pitchFamily="18" charset="0"/>
              </a:rPr>
              <a:t>досвідом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бойових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дій</a:t>
            </a:r>
            <a:r>
              <a:rPr lang="ru-RU" sz="2800" dirty="0">
                <a:latin typeface="Times New Roman" panose="02020603050405020304" pitchFamily="18" charset="0"/>
                <a:cs typeface="Times New Roman" panose="02020603050405020304" pitchFamily="18" charset="0"/>
              </a:rPr>
              <a:t>, але й там </a:t>
            </a:r>
            <a:r>
              <a:rPr lang="ru-RU" sz="2800" dirty="0" err="1">
                <a:latin typeface="Times New Roman" panose="02020603050405020304" pitchFamily="18" charset="0"/>
                <a:cs typeface="Times New Roman" panose="02020603050405020304" pitchFamily="18" charset="0"/>
              </a:rPr>
              <a:t>жахає</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важкість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травмування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дітей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Досвід</a:t>
            </a:r>
            <a:r>
              <a:rPr lang="ru-RU" sz="2800" dirty="0">
                <a:latin typeface="Times New Roman" panose="02020603050405020304" pitchFamily="18" charset="0"/>
                <a:cs typeface="Times New Roman" panose="02020603050405020304" pitchFamily="18" charset="0"/>
              </a:rPr>
              <a:t> доводиться </a:t>
            </a:r>
            <a:r>
              <a:rPr lang="ru-RU" sz="2800" dirty="0" err="1">
                <a:latin typeface="Times New Roman" panose="02020603050405020304" pitchFamily="18" charset="0"/>
                <a:cs typeface="Times New Roman" panose="02020603050405020304" pitchFamily="18" charset="0"/>
              </a:rPr>
              <a:t>трансформувати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війна</a:t>
            </a:r>
            <a:r>
              <a:rPr lang="ru-RU" sz="2800" dirty="0">
                <a:latin typeface="Times New Roman" panose="02020603050405020304" pitchFamily="18" charset="0"/>
                <a:cs typeface="Times New Roman" panose="02020603050405020304" pitchFamily="18" charset="0"/>
              </a:rPr>
              <a:t> в </a:t>
            </a:r>
            <a:r>
              <a:rPr lang="ru-RU" sz="2800" dirty="0" err="1">
                <a:latin typeface="Times New Roman" panose="02020603050405020304" pitchFamily="18" charset="0"/>
                <a:cs typeface="Times New Roman" panose="02020603050405020304" pitchFamily="18" charset="0"/>
              </a:rPr>
              <a:t>Україні</a:t>
            </a:r>
            <a:r>
              <a:rPr lang="ru-RU" sz="2800" dirty="0">
                <a:latin typeface="Times New Roman" panose="02020603050405020304" pitchFamily="18" charset="0"/>
                <a:cs typeface="Times New Roman" panose="02020603050405020304" pitchFamily="18" charset="0"/>
              </a:rPr>
              <a:t>, на жаль, </a:t>
            </a:r>
            <a:r>
              <a:rPr lang="ru-RU" sz="2800" dirty="0" err="1">
                <a:latin typeface="Times New Roman" panose="02020603050405020304" pitchFamily="18" charset="0"/>
                <a:cs typeface="Times New Roman" panose="02020603050405020304" pitchFamily="18" charset="0"/>
              </a:rPr>
              <a:t>унікальна</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7862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506896" y="685800"/>
            <a:ext cx="11042374" cy="5396947"/>
          </a:xfrm>
        </p:spPr>
        <p:txBody>
          <a:bodyPr>
            <a:normAutofit fontScale="92500" lnSpcReduction="10000"/>
          </a:bodyPr>
          <a:lstStyle/>
          <a:p>
            <a:pPr fontAlgn="base"/>
            <a:r>
              <a:rPr lang="ru-RU" sz="2800" b="1" dirty="0" err="1" smtClean="0">
                <a:solidFill>
                  <a:srgbClr val="FFFF00"/>
                </a:solidFill>
                <a:latin typeface="Times New Roman" panose="02020603050405020304" pitchFamily="18" charset="0"/>
                <a:cs typeface="Times New Roman" panose="02020603050405020304" pitchFamily="18" charset="0"/>
              </a:rPr>
              <a:t>Допомога</a:t>
            </a:r>
            <a:r>
              <a:rPr lang="ru-RU" sz="2800" b="1" dirty="0" smtClean="0">
                <a:solidFill>
                  <a:srgbClr val="FFFF00"/>
                </a:solidFill>
                <a:latin typeface="Times New Roman" panose="02020603050405020304" pitchFamily="18" charset="0"/>
                <a:cs typeface="Times New Roman" panose="02020603050405020304" pitchFamily="18" charset="0"/>
              </a:rPr>
              <a:t> </a:t>
            </a:r>
            <a:r>
              <a:rPr lang="ru-RU" sz="2800" b="1" dirty="0" err="1" smtClean="0">
                <a:solidFill>
                  <a:srgbClr val="FFFF00"/>
                </a:solidFill>
                <a:latin typeface="Times New Roman" panose="02020603050405020304" pitchFamily="18" charset="0"/>
                <a:cs typeface="Times New Roman" panose="02020603050405020304" pitchFamily="18" charset="0"/>
              </a:rPr>
              <a:t>вчителям</a:t>
            </a:r>
            <a:r>
              <a:rPr lang="ru-RU" sz="2800" dirty="0">
                <a:latin typeface="Times New Roman" panose="02020603050405020304" pitchFamily="18" charset="0"/>
                <a:cs typeface="Times New Roman" panose="02020603050405020304" pitchFamily="18" charset="0"/>
              </a:rPr>
              <a:t>.</a:t>
            </a:r>
            <a:r>
              <a:rPr lang="ru-RU" sz="2800" dirty="0" smtClean="0">
                <a:latin typeface="Times New Roman" panose="02020603050405020304" pitchFamily="18" charset="0"/>
                <a:cs typeface="Times New Roman" panose="02020603050405020304" pitchFamily="18" charset="0"/>
              </a:rPr>
              <a:t> </a:t>
            </a:r>
          </a:p>
          <a:p>
            <a:pPr fontAlgn="base"/>
            <a:r>
              <a:rPr lang="ru-RU" sz="2800" dirty="0" err="1" smtClean="0">
                <a:latin typeface="Times New Roman" panose="02020603050405020304" pitchFamily="18" charset="0"/>
                <a:cs typeface="Times New Roman" panose="02020603050405020304" pitchFamily="18" charset="0"/>
              </a:rPr>
              <a:t>Розроблено</a:t>
            </a:r>
            <a:r>
              <a:rPr lang="ru-RU" sz="2800" dirty="0" smtClean="0">
                <a:latin typeface="Times New Roman" panose="02020603050405020304" pitchFamily="18" charset="0"/>
                <a:cs typeface="Times New Roman" panose="02020603050405020304" pitchFamily="18" charset="0"/>
              </a:rPr>
              <a:t> і </a:t>
            </a:r>
            <a:r>
              <a:rPr lang="ru-RU" sz="2800" dirty="0" err="1" smtClean="0">
                <a:latin typeface="Times New Roman" panose="02020603050405020304" pitchFamily="18" charset="0"/>
                <a:cs typeface="Times New Roman" panose="02020603050405020304" pitchFamily="18" charset="0"/>
              </a:rPr>
              <a:t>розробляються</a:t>
            </a:r>
            <a:r>
              <a:rPr lang="ru-RU" sz="2800"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онлайн </a:t>
            </a:r>
            <a:r>
              <a:rPr lang="ru-RU" sz="2800" dirty="0" err="1">
                <a:latin typeface="Times New Roman" panose="02020603050405020304" pitchFamily="18" charset="0"/>
                <a:cs typeface="Times New Roman" panose="02020603050405020304" pitchFamily="18" charset="0"/>
              </a:rPr>
              <a:t>курси</a:t>
            </a:r>
            <a:r>
              <a:rPr lang="ru-RU" sz="2800" dirty="0">
                <a:latin typeface="Times New Roman" panose="02020603050405020304" pitchFamily="18" charset="0"/>
                <a:cs typeface="Times New Roman" panose="02020603050405020304" pitchFamily="18" charset="0"/>
              </a:rPr>
              <a:t> для </a:t>
            </a:r>
            <a:r>
              <a:rPr lang="ru-RU" sz="2800" dirty="0" err="1">
                <a:latin typeface="Times New Roman" panose="02020603050405020304" pitchFamily="18" charset="0"/>
                <a:cs typeface="Times New Roman" panose="02020603050405020304" pitchFamily="18" charset="0"/>
              </a:rPr>
              <a:t>навчання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педагогів</a:t>
            </a:r>
            <a:r>
              <a:rPr lang="ru-RU" sz="2800" dirty="0">
                <a:latin typeface="Times New Roman" panose="02020603050405020304" pitchFamily="18" charset="0"/>
                <a:cs typeface="Times New Roman" panose="02020603050405020304" pitchFamily="18" charset="0"/>
              </a:rPr>
              <a:t> та </a:t>
            </a:r>
            <a:r>
              <a:rPr lang="ru-RU" sz="2800" dirty="0" err="1">
                <a:latin typeface="Times New Roman" panose="02020603050405020304" pitchFamily="18" charset="0"/>
                <a:cs typeface="Times New Roman" panose="02020603050405020304" pitchFamily="18" charset="0"/>
              </a:rPr>
              <a:t>шкільних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психологів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щодо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нової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інклюзії</a:t>
            </a:r>
            <a:r>
              <a:rPr lang="ru-RU" sz="2800" dirty="0" smtClean="0">
                <a:latin typeface="Times New Roman" panose="02020603050405020304" pitchFamily="18" charset="0"/>
                <a:cs typeface="Times New Roman" panose="02020603050405020304" pitchFamily="18" charset="0"/>
              </a:rPr>
              <a:t>». </a:t>
            </a:r>
          </a:p>
          <a:p>
            <a:pPr fontAlgn="base"/>
            <a:r>
              <a:rPr lang="ru-RU" sz="2800" dirty="0" err="1" smtClean="0">
                <a:latin typeface="Times New Roman" panose="02020603050405020304" pitchFamily="18" charset="0"/>
                <a:cs typeface="Times New Roman" panose="02020603050405020304" pitchFamily="18" charset="0"/>
              </a:rPr>
              <a:t>Забезпечуються</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вчителі</a:t>
            </a:r>
            <a:r>
              <a:rPr lang="ru-RU" sz="2800" dirty="0" smtClean="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методичними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матеріалами</a:t>
            </a:r>
            <a:r>
              <a:rPr lang="ru-RU" sz="2800" dirty="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необхідним</a:t>
            </a:r>
            <a:r>
              <a:rPr lang="ru-RU" sz="2800" dirty="0" smtClean="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інструментарієм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чіткими</a:t>
            </a:r>
            <a:r>
              <a:rPr lang="ru-RU" sz="2800" dirty="0">
                <a:latin typeface="Times New Roman" panose="02020603050405020304" pitchFamily="18" charset="0"/>
                <a:cs typeface="Times New Roman" panose="02020603050405020304" pitchFamily="18" charset="0"/>
              </a:rPr>
              <a:t> алгоритмами </a:t>
            </a:r>
            <a:r>
              <a:rPr lang="ru-RU" sz="2800" dirty="0" err="1">
                <a:latin typeface="Times New Roman" panose="02020603050405020304" pitchFamily="18" charset="0"/>
                <a:cs typeface="Times New Roman" panose="02020603050405020304" pitchFamily="18" charset="0"/>
              </a:rPr>
              <a:t>реагування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якщо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виникає</a:t>
            </a:r>
            <a:r>
              <a:rPr lang="ru-RU" sz="2800" dirty="0">
                <a:latin typeface="Times New Roman" panose="02020603050405020304" pitchFamily="18" charset="0"/>
                <a:cs typeface="Times New Roman" panose="02020603050405020304" pitchFamily="18" charset="0"/>
              </a:rPr>
              <a:t> потреба у </a:t>
            </a:r>
            <a:r>
              <a:rPr lang="ru-RU" sz="2800" dirty="0" err="1">
                <a:latin typeface="Times New Roman" panose="02020603050405020304" pitchFamily="18" charset="0"/>
                <a:cs typeface="Times New Roman" panose="02020603050405020304" pitchFamily="18" charset="0"/>
              </a:rPr>
              <a:t>кризовій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підтримці</a:t>
            </a:r>
            <a:r>
              <a:rPr lang="ru-RU" sz="2800" dirty="0" smtClean="0">
                <a:latin typeface="Times New Roman" panose="02020603050405020304" pitchFamily="18" charset="0"/>
                <a:cs typeface="Times New Roman" panose="02020603050405020304" pitchFamily="18" charset="0"/>
              </a:rPr>
              <a:t>.</a:t>
            </a:r>
          </a:p>
          <a:p>
            <a:pPr fontAlgn="base"/>
            <a:r>
              <a:rPr lang="ru-RU" sz="2800"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Для того, </a:t>
            </a:r>
            <a:r>
              <a:rPr lang="ru-RU" sz="2800" dirty="0" err="1">
                <a:latin typeface="Times New Roman" panose="02020603050405020304" pitchFamily="18" charset="0"/>
                <a:cs typeface="Times New Roman" panose="02020603050405020304" pitchFamily="18" charset="0"/>
              </a:rPr>
              <a:t>щоб</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учителі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мали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сили</a:t>
            </a:r>
            <a:r>
              <a:rPr lang="ru-RU" sz="2800" dirty="0">
                <a:latin typeface="Times New Roman" panose="02020603050405020304" pitchFamily="18" charset="0"/>
                <a:cs typeface="Times New Roman" panose="02020603050405020304" pitchFamily="18" charset="0"/>
              </a:rPr>
              <a:t> на </a:t>
            </a:r>
            <a:r>
              <a:rPr lang="ru-RU" sz="2800" dirty="0" err="1">
                <a:latin typeface="Times New Roman" panose="02020603050405020304" pitchFamily="18" charset="0"/>
                <a:cs typeface="Times New Roman" panose="02020603050405020304" pitchFamily="18" charset="0"/>
              </a:rPr>
              <a:t>таке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навантаження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хочуть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також</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створити</a:t>
            </a:r>
            <a:r>
              <a:rPr lang="ru-RU" sz="2800" dirty="0">
                <a:latin typeface="Times New Roman" panose="02020603050405020304" pitchFamily="18" charset="0"/>
                <a:cs typeface="Times New Roman" panose="02020603050405020304" pitchFamily="18" charset="0"/>
              </a:rPr>
              <a:t> систему </a:t>
            </a:r>
            <a:r>
              <a:rPr lang="ru-RU" sz="2800" dirty="0" err="1">
                <a:latin typeface="Times New Roman" panose="02020603050405020304" pitchFamily="18" charset="0"/>
                <a:cs typeface="Times New Roman" panose="02020603050405020304" pitchFamily="18" charset="0"/>
              </a:rPr>
              <a:t>психологічної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підтримки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педагогів</a:t>
            </a:r>
            <a:r>
              <a:rPr lang="ru-RU" sz="2800" dirty="0">
                <a:latin typeface="Times New Roman" panose="02020603050405020304" pitchFamily="18" charset="0"/>
                <a:cs typeface="Times New Roman" panose="02020603050405020304" pitchFamily="18" charset="0"/>
              </a:rPr>
              <a:t>.</a:t>
            </a:r>
          </a:p>
          <a:p>
            <a:pPr fontAlgn="base"/>
            <a:r>
              <a:rPr lang="ru-RU" sz="2800" dirty="0" err="1">
                <a:latin typeface="Times New Roman" panose="02020603050405020304" pitchFamily="18" charset="0"/>
                <a:cs typeface="Times New Roman" panose="02020603050405020304" pitchFamily="18" charset="0"/>
              </a:rPr>
              <a:t>Попереду</a:t>
            </a:r>
            <a:r>
              <a:rPr lang="ru-RU" sz="2800" dirty="0">
                <a:latin typeface="Times New Roman" panose="02020603050405020304" pitchFamily="18" charset="0"/>
                <a:cs typeface="Times New Roman" panose="02020603050405020304" pitchFamily="18" charset="0"/>
              </a:rPr>
              <a:t> у </a:t>
            </a:r>
            <a:r>
              <a:rPr lang="ru-RU" sz="2800" dirty="0" err="1">
                <a:latin typeface="Times New Roman" panose="02020603050405020304" pitchFamily="18" charset="0"/>
                <a:cs typeface="Times New Roman" panose="02020603050405020304" pitchFamily="18" charset="0"/>
              </a:rPr>
              <a:t>вчителів</a:t>
            </a:r>
            <a:r>
              <a:rPr lang="ru-RU" sz="2800" dirty="0">
                <a:latin typeface="Times New Roman" panose="02020603050405020304" pitchFamily="18" charset="0"/>
                <a:cs typeface="Times New Roman" panose="02020603050405020304" pitchFamily="18" charset="0"/>
              </a:rPr>
              <a:t> та </a:t>
            </a:r>
            <a:r>
              <a:rPr lang="ru-RU" sz="2800" dirty="0" err="1">
                <a:latin typeface="Times New Roman" panose="02020603050405020304" pitchFamily="18" charset="0"/>
                <a:cs typeface="Times New Roman" panose="02020603050405020304" pitchFamily="18" charset="0"/>
              </a:rPr>
              <a:t>шкільних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психологів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також</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просвітницька</a:t>
            </a:r>
            <a:r>
              <a:rPr lang="ru-RU" sz="2800" dirty="0">
                <a:latin typeface="Times New Roman" panose="02020603050405020304" pitchFamily="18" charset="0"/>
                <a:cs typeface="Times New Roman" panose="02020603050405020304" pitchFamily="18" charset="0"/>
              </a:rPr>
              <a:t> робота з батьками: </a:t>
            </a:r>
            <a:r>
              <a:rPr lang="ru-RU" sz="2800" dirty="0" err="1">
                <a:latin typeface="Times New Roman" panose="02020603050405020304" pitchFamily="18" charset="0"/>
                <a:cs typeface="Times New Roman" panose="02020603050405020304" pitchFamily="18" charset="0"/>
              </a:rPr>
              <a:t>доведеться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інформувати</a:t>
            </a:r>
            <a:r>
              <a:rPr lang="ru-RU" sz="2800" dirty="0">
                <a:latin typeface="Times New Roman" panose="02020603050405020304" pitchFamily="18" charset="0"/>
                <a:cs typeface="Times New Roman" panose="02020603050405020304" pitchFamily="18" charset="0"/>
              </a:rPr>
              <a:t> про </a:t>
            </a:r>
            <a:r>
              <a:rPr lang="ru-RU" sz="2800" dirty="0" err="1">
                <a:latin typeface="Times New Roman" panose="02020603050405020304" pitchFamily="18" charset="0"/>
                <a:cs typeface="Times New Roman" panose="02020603050405020304" pitchFamily="18" charset="0"/>
              </a:rPr>
              <a:t>психологічну</a:t>
            </a:r>
            <a:r>
              <a:rPr lang="ru-RU" sz="2800" dirty="0">
                <a:latin typeface="Times New Roman" panose="02020603050405020304" pitchFamily="18" charset="0"/>
                <a:cs typeface="Times New Roman" panose="02020603050405020304" pitchFamily="18" charset="0"/>
              </a:rPr>
              <a:t> травму, </a:t>
            </a:r>
            <a:r>
              <a:rPr lang="ru-RU" sz="2800" dirty="0" err="1">
                <a:latin typeface="Times New Roman" panose="02020603050405020304" pitchFamily="18" charset="0"/>
                <a:cs typeface="Times New Roman" panose="02020603050405020304" pitchFamily="18" charset="0"/>
              </a:rPr>
              <a:t>посттравматичний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стрес</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Бо</a:t>
            </a:r>
            <a:r>
              <a:rPr lang="ru-RU" sz="2800" dirty="0">
                <a:latin typeface="Times New Roman" panose="02020603050405020304" pitchFamily="18" charset="0"/>
                <a:cs typeface="Times New Roman" panose="02020603050405020304" pitchFamily="18" charset="0"/>
              </a:rPr>
              <a:t>, на жаль, </a:t>
            </a:r>
            <a:r>
              <a:rPr lang="ru-RU" sz="2800" dirty="0" err="1">
                <a:latin typeface="Times New Roman" panose="02020603050405020304" pitchFamily="18" charset="0"/>
                <a:cs typeface="Times New Roman" panose="02020603050405020304" pitchFamily="18" charset="0"/>
              </a:rPr>
              <a:t>багато</a:t>
            </a:r>
            <a:r>
              <a:rPr lang="ru-RU" sz="2800" dirty="0">
                <a:latin typeface="Times New Roman" panose="02020603050405020304" pitchFamily="18" charset="0"/>
                <a:cs typeface="Times New Roman" panose="02020603050405020304" pitchFamily="18" charset="0"/>
              </a:rPr>
              <a:t> родин </a:t>
            </a:r>
            <a:r>
              <a:rPr lang="ru-RU" sz="2800" dirty="0" err="1">
                <a:latin typeface="Times New Roman" panose="02020603050405020304" pitchFamily="18" charset="0"/>
                <a:cs typeface="Times New Roman" panose="02020603050405020304" pitchFamily="18" charset="0"/>
              </a:rPr>
              <a:t>вважають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зміни</a:t>
            </a:r>
            <a:r>
              <a:rPr lang="ru-RU" sz="2800" dirty="0">
                <a:latin typeface="Times New Roman" panose="02020603050405020304" pitchFamily="18" charset="0"/>
                <a:cs typeface="Times New Roman" panose="02020603050405020304" pitchFamily="18" charset="0"/>
              </a:rPr>
              <a:t> у </a:t>
            </a:r>
            <a:r>
              <a:rPr lang="ru-RU" sz="2800" dirty="0" err="1">
                <a:latin typeface="Times New Roman" panose="02020603050405020304" pitchFamily="18" charset="0"/>
                <a:cs typeface="Times New Roman" panose="02020603050405020304" pitchFamily="18" charset="0"/>
              </a:rPr>
              <a:t>поведінці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дітей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тимчасовими</a:t>
            </a:r>
            <a:r>
              <a:rPr lang="ru-RU" sz="2800" dirty="0">
                <a:latin typeface="Times New Roman" panose="02020603050405020304" pitchFamily="18" charset="0"/>
                <a:cs typeface="Times New Roman" panose="02020603050405020304" pitchFamily="18" charset="0"/>
              </a:rPr>
              <a:t>: «само мине», «</a:t>
            </a:r>
            <a:r>
              <a:rPr lang="ru-RU" sz="2800" dirty="0" err="1">
                <a:latin typeface="Times New Roman" panose="02020603050405020304" pitchFamily="18" charset="0"/>
                <a:cs typeface="Times New Roman" panose="02020603050405020304" pitchFamily="18" charset="0"/>
              </a:rPr>
              <a:t>щось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дитина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злякалася</a:t>
            </a:r>
            <a:r>
              <a:rPr lang="ru-RU" sz="2800" dirty="0">
                <a:latin typeface="Times New Roman" panose="02020603050405020304" pitchFamily="18" charset="0"/>
                <a:cs typeface="Times New Roman" panose="02020603050405020304" pitchFamily="18" charset="0"/>
              </a:rPr>
              <a:t> і </a:t>
            </a:r>
            <a:r>
              <a:rPr lang="ru-RU" sz="2800" dirty="0" err="1">
                <a:latin typeface="Times New Roman" panose="02020603050405020304" pitchFamily="18" charset="0"/>
                <a:cs typeface="Times New Roman" panose="02020603050405020304" pitchFamily="18" charset="0"/>
              </a:rPr>
              <a:t>така</a:t>
            </a:r>
            <a:r>
              <a:rPr lang="ru-RU" sz="2800" dirty="0">
                <a:latin typeface="Times New Roman" panose="02020603050405020304" pitchFamily="18" charset="0"/>
                <a:cs typeface="Times New Roman" panose="02020603050405020304" pitchFamily="18" charset="0"/>
              </a:rPr>
              <a:t> з того часу».</a:t>
            </a:r>
          </a:p>
          <a:p>
            <a:endParaRPr lang="ru-RU" dirty="0"/>
          </a:p>
        </p:txBody>
      </p:sp>
    </p:spTree>
    <p:extLst>
      <p:ext uri="{BB962C8B-B14F-4D97-AF65-F5344CB8AC3E}">
        <p14:creationId xmlns:p14="http://schemas.microsoft.com/office/powerpoint/2010/main" val="982435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057" y="220243"/>
            <a:ext cx="9404723" cy="1400530"/>
          </a:xfrm>
        </p:spPr>
        <p:txBody>
          <a:bodyPr/>
          <a:lstStyle/>
          <a:p>
            <a:r>
              <a:rPr lang="en-US" sz="2000" b="1" dirty="0" smtClean="0">
                <a:solidFill>
                  <a:srgbClr val="FFFF00"/>
                </a:solidFill>
                <a:latin typeface="Times New Roman" panose="02020603050405020304" pitchFamily="18" charset="0"/>
                <a:cs typeface="Times New Roman" panose="02020603050405020304" pitchFamily="18" charset="0"/>
              </a:rPr>
              <a:t/>
            </a:r>
            <a:br>
              <a:rPr lang="en-US" sz="2000" b="1" dirty="0" smtClean="0">
                <a:solidFill>
                  <a:srgbClr val="FFFF00"/>
                </a:solidFill>
                <a:latin typeface="Times New Roman" panose="02020603050405020304" pitchFamily="18" charset="0"/>
                <a:cs typeface="Times New Roman" panose="02020603050405020304" pitchFamily="18" charset="0"/>
              </a:rPr>
            </a:br>
            <a:r>
              <a:rPr lang="ru-RU" sz="2000" b="1" dirty="0" smtClean="0">
                <a:solidFill>
                  <a:srgbClr val="FFFF00"/>
                </a:solidFill>
                <a:latin typeface="Times New Roman" panose="02020603050405020304" pitchFamily="18" charset="0"/>
                <a:cs typeface="Times New Roman" panose="02020603050405020304" pitchFamily="18" charset="0"/>
              </a:rPr>
              <a:t>ВИКЛИКИ </a:t>
            </a:r>
            <a:r>
              <a:rPr lang="ru-RU" sz="2000" b="1" dirty="0">
                <a:solidFill>
                  <a:srgbClr val="FFFF00"/>
                </a:solidFill>
                <a:latin typeface="Times New Roman" panose="02020603050405020304" pitchFamily="18" charset="0"/>
                <a:cs typeface="Times New Roman" panose="02020603050405020304" pitchFamily="18" charset="0"/>
              </a:rPr>
              <a:t>СИСТЕМІ ОСВІТИ </a:t>
            </a:r>
            <a:r>
              <a:rPr lang="ru-RU" sz="2000" b="1" dirty="0" smtClean="0">
                <a:solidFill>
                  <a:srgbClr val="FFFF00"/>
                </a:solidFill>
                <a:latin typeface="Times New Roman" panose="02020603050405020304" pitchFamily="18" charset="0"/>
                <a:cs typeface="Times New Roman" panose="02020603050405020304" pitchFamily="18" charset="0"/>
              </a:rPr>
              <a:t>УКРАЇНИ В </a:t>
            </a:r>
            <a:r>
              <a:rPr lang="ru-RU" sz="2000" b="1" dirty="0">
                <a:solidFill>
                  <a:srgbClr val="FFFF00"/>
                </a:solidFill>
                <a:latin typeface="Times New Roman" panose="02020603050405020304" pitchFamily="18" charset="0"/>
                <a:cs typeface="Times New Roman" panose="02020603050405020304" pitchFamily="18" charset="0"/>
              </a:rPr>
              <a:t>УМОВАХ ВОЄННОГО СТАНУ</a:t>
            </a:r>
            <a:r>
              <a:rPr lang="uk-UA" sz="2000" b="1" dirty="0" smtClean="0">
                <a:solidFill>
                  <a:srgbClr val="FFFF00"/>
                </a:solidFill>
                <a:latin typeface="Times New Roman" panose="02020603050405020304" pitchFamily="18" charset="0"/>
                <a:cs typeface="Times New Roman" panose="02020603050405020304" pitchFamily="18" charset="0"/>
              </a:rPr>
              <a:t> </a:t>
            </a:r>
            <a:endParaRPr lang="ru-RU" sz="2000" b="1" dirty="0">
              <a:solidFill>
                <a:srgbClr val="FFFF00"/>
              </a:solidFill>
              <a:latin typeface="Times New Roman" panose="02020603050405020304" pitchFamily="18" charset="0"/>
              <a:cs typeface="Times New Roman" panose="02020603050405020304" pitchFamily="18" charset="0"/>
            </a:endParaRPr>
          </a:p>
        </p:txBody>
      </p:sp>
      <p:sp>
        <p:nvSpPr>
          <p:cNvPr id="4" name="Місце для вмісту 3"/>
          <p:cNvSpPr>
            <a:spLocks noGrp="1"/>
          </p:cNvSpPr>
          <p:nvPr>
            <p:ph idx="1"/>
          </p:nvPr>
        </p:nvSpPr>
        <p:spPr>
          <a:xfrm>
            <a:off x="367748" y="1182757"/>
            <a:ext cx="11459817" cy="5406885"/>
          </a:xfrm>
        </p:spPr>
        <p:txBody>
          <a:bodyPr>
            <a:normAutofit/>
          </a:bodyPr>
          <a:lstStyle/>
          <a:p>
            <a:r>
              <a:rPr lang="uk-UA" dirty="0" smtClean="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Основні</a:t>
            </a:r>
            <a:r>
              <a:rPr lang="ru-RU" b="1" i="1" dirty="0">
                <a:latin typeface="Times New Roman" panose="02020603050405020304" pitchFamily="18" charset="0"/>
                <a:cs typeface="Times New Roman" panose="02020603050405020304" pitchFamily="18" charset="0"/>
              </a:rPr>
              <a:t> </a:t>
            </a:r>
            <a:r>
              <a:rPr lang="ru-RU" b="1" i="1" dirty="0" err="1" smtClean="0">
                <a:latin typeface="Times New Roman" panose="02020603050405020304" pitchFamily="18" charset="0"/>
                <a:cs typeface="Times New Roman" panose="02020603050405020304" pitchFamily="18" charset="0"/>
              </a:rPr>
              <a:t>виклики</a:t>
            </a:r>
            <a:endParaRPr lang="ru-RU" b="1" i="1" dirty="0">
              <a:latin typeface="Times New Roman" panose="02020603050405020304" pitchFamily="18" charset="0"/>
              <a:cs typeface="Times New Roman" panose="02020603050405020304" pitchFamily="18" charset="0"/>
            </a:endParaRPr>
          </a:p>
          <a:p>
            <a:r>
              <a:rPr lang="ru-RU" sz="2400" dirty="0" err="1">
                <a:latin typeface="Times New Roman" panose="02020603050405020304" pitchFamily="18" charset="0"/>
                <a:cs typeface="Times New Roman" panose="02020603050405020304" pitchFamily="18" charset="0"/>
              </a:rPr>
              <a:t>Військова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агресія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російської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федерації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України</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розпочата</a:t>
            </a:r>
            <a:r>
              <a:rPr lang="ru-RU" sz="2400" dirty="0" smtClean="0">
                <a:latin typeface="Times New Roman" panose="02020603050405020304" pitchFamily="18" charset="0"/>
                <a:cs typeface="Times New Roman" panose="02020603050405020304" pitchFamily="18" charset="0"/>
              </a:rPr>
              <a:t> </a:t>
            </a:r>
            <a:r>
              <a:rPr lang="ru-RU" sz="2400" b="1" dirty="0" smtClean="0">
                <a:solidFill>
                  <a:srgbClr val="FFFF00"/>
                </a:solidFill>
                <a:latin typeface="Times New Roman" panose="02020603050405020304" pitchFamily="18" charset="0"/>
                <a:cs typeface="Times New Roman" panose="02020603050405020304" pitchFamily="18" charset="0"/>
              </a:rPr>
              <a:t>24 </a:t>
            </a:r>
            <a:r>
              <a:rPr lang="ru-RU" sz="2400" b="1" dirty="0">
                <a:solidFill>
                  <a:srgbClr val="FFFF00"/>
                </a:solidFill>
                <a:latin typeface="Times New Roman" panose="02020603050405020304" pitchFamily="18" charset="0"/>
                <a:cs typeface="Times New Roman" panose="02020603050405020304" pitchFamily="18" charset="0"/>
              </a:rPr>
              <a:t>лютого 2022 р., </a:t>
            </a:r>
            <a:r>
              <a:rPr lang="ru-RU" sz="2400" dirty="0">
                <a:latin typeface="Times New Roman" panose="02020603050405020304" pitchFamily="18" charset="0"/>
                <a:cs typeface="Times New Roman" panose="02020603050405020304" pitchFamily="18" charset="0"/>
              </a:rPr>
              <a:t>стала </a:t>
            </a:r>
            <a:r>
              <a:rPr lang="ru-RU" sz="2400" dirty="0" err="1">
                <a:latin typeface="Times New Roman" panose="02020603050405020304" pitchFamily="18" charset="0"/>
                <a:cs typeface="Times New Roman" panose="02020603050405020304" pitchFamily="18" charset="0"/>
              </a:rPr>
              <a:t>викликом</a:t>
            </a:r>
            <a:r>
              <a:rPr lang="ru-RU" sz="2400" dirty="0">
                <a:latin typeface="Times New Roman" panose="02020603050405020304" pitchFamily="18" charset="0"/>
                <a:cs typeface="Times New Roman" panose="02020603050405020304" pitchFamily="18" charset="0"/>
              </a:rPr>
              <a:t> самому </a:t>
            </a:r>
            <a:r>
              <a:rPr lang="ru-RU" sz="2400" dirty="0" err="1">
                <a:latin typeface="Times New Roman" panose="02020603050405020304" pitchFamily="18" charset="0"/>
                <a:cs typeface="Times New Roman" panose="02020603050405020304" pitchFamily="18" charset="0"/>
              </a:rPr>
              <a:t>існуванню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нашої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держави</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її</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суверенітету</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та </a:t>
            </a:r>
            <a:r>
              <a:rPr lang="ru-RU" sz="2400" dirty="0" err="1">
                <a:latin typeface="Times New Roman" panose="02020603050405020304" pitchFamily="18" charset="0"/>
                <a:cs typeface="Times New Roman" panose="02020603050405020304" pitchFamily="18" charset="0"/>
              </a:rPr>
              <a:t>соборності</a:t>
            </a:r>
            <a:r>
              <a:rPr lang="ru-RU" sz="2400" dirty="0" smtClean="0">
                <a:latin typeface="Times New Roman" panose="02020603050405020304" pitchFamily="18" charset="0"/>
                <a:cs typeface="Times New Roman" panose="02020603050405020304" pitchFamily="18" charset="0"/>
              </a:rPr>
              <a:t>.</a:t>
            </a:r>
          </a:p>
          <a:p>
            <a:r>
              <a:rPr lang="ru-RU" sz="2400" b="1" dirty="0" smtClean="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Суттєвими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викликами</a:t>
            </a:r>
            <a:r>
              <a:rPr lang="ru-RU" sz="2400" b="1" dirty="0">
                <a:latin typeface="Times New Roman" panose="02020603050405020304" pitchFamily="18" charset="0"/>
                <a:cs typeface="Times New Roman" panose="02020603050405020304" pitchFamily="18" charset="0"/>
              </a:rPr>
              <a:t> для </a:t>
            </a:r>
            <a:r>
              <a:rPr lang="ru-RU" sz="2400" b="1" dirty="0" err="1">
                <a:latin typeface="Times New Roman" panose="02020603050405020304" pitchFamily="18" charset="0"/>
                <a:cs typeface="Times New Roman" panose="02020603050405020304" pitchFamily="18" charset="0"/>
              </a:rPr>
              <a:t>сфери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освіти</a:t>
            </a:r>
            <a:r>
              <a:rPr lang="ru-RU" sz="2400" b="1" dirty="0">
                <a:latin typeface="Times New Roman" panose="02020603050405020304" pitchFamily="18" charset="0"/>
                <a:cs typeface="Times New Roman" panose="02020603050405020304" pitchFamily="18" charset="0"/>
              </a:rPr>
              <a:t> є:</a:t>
            </a:r>
          </a:p>
          <a:p>
            <a:r>
              <a:rPr lang="ru-RU" sz="2400" dirty="0">
                <a:latin typeface="Times New Roman" panose="02020603050405020304" pitchFamily="18" charset="0"/>
                <a:cs typeface="Times New Roman" panose="02020603050405020304" pitchFamily="18" charset="0"/>
              </a:rPr>
              <a:t>1. </a:t>
            </a:r>
            <a:r>
              <a:rPr lang="ru-RU" sz="2400" dirty="0" err="1">
                <a:latin typeface="Times New Roman" panose="02020603050405020304" pitchFamily="18" charset="0"/>
                <a:cs typeface="Times New Roman" panose="02020603050405020304" pitchFamily="18" charset="0"/>
              </a:rPr>
              <a:t>Загроза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життю</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здоров’ю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учасників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освітнього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процесу</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обмеження</a:t>
            </a:r>
            <a:r>
              <a:rPr lang="ru-RU" sz="2400" dirty="0" smtClean="0">
                <a:latin typeface="Times New Roman" panose="02020603050405020304" pitchFamily="18" charset="0"/>
                <a:cs typeface="Times New Roman" panose="02020603050405020304" pitchFamily="18" charset="0"/>
              </a:rPr>
              <a:t> доступу </a:t>
            </a:r>
            <a:r>
              <a:rPr lang="ru-RU" sz="2400" dirty="0">
                <a:latin typeface="Times New Roman" panose="02020603050405020304" pitchFamily="18" charset="0"/>
                <a:cs typeface="Times New Roman" panose="02020603050405020304" pitchFamily="18" charset="0"/>
              </a:rPr>
              <a:t>до </a:t>
            </a:r>
            <a:r>
              <a:rPr lang="ru-RU" sz="2400" dirty="0" err="1">
                <a:latin typeface="Times New Roman" panose="02020603050405020304" pitchFamily="18" charset="0"/>
                <a:cs typeface="Times New Roman" panose="02020603050405020304" pitchFamily="18" charset="0"/>
              </a:rPr>
              <a:t>базових</a:t>
            </a:r>
            <a:r>
              <a:rPr lang="ru-RU" sz="2400" dirty="0">
                <a:latin typeface="Times New Roman" panose="02020603050405020304" pitchFamily="18" charset="0"/>
                <a:cs typeface="Times New Roman" panose="02020603050405020304" pitchFamily="18" charset="0"/>
              </a:rPr>
              <a:t> потреб </a:t>
            </a:r>
            <a:r>
              <a:rPr lang="ru-RU" sz="2400" dirty="0" err="1">
                <a:latin typeface="Times New Roman" panose="02020603050405020304" pitchFamily="18" charset="0"/>
                <a:cs typeface="Times New Roman" panose="02020603050405020304" pitchFamily="18" charset="0"/>
              </a:rPr>
              <a:t>людини</a:t>
            </a:r>
            <a:r>
              <a:rPr lang="ru-RU" sz="2400" dirty="0">
                <a:latin typeface="Times New Roman" panose="02020603050405020304" pitchFamily="18" charset="0"/>
                <a:cs typeface="Times New Roman" panose="02020603050405020304" pitchFamily="18" charset="0"/>
              </a:rPr>
              <a:t>.</a:t>
            </a:r>
          </a:p>
          <a:p>
            <a:r>
              <a:rPr lang="ru-RU" sz="2400" dirty="0">
                <a:latin typeface="Times New Roman" panose="02020603050405020304" pitchFamily="18" charset="0"/>
                <a:cs typeface="Times New Roman" panose="02020603050405020304" pitchFamily="18" charset="0"/>
              </a:rPr>
              <a:t>2. </a:t>
            </a:r>
            <a:r>
              <a:rPr lang="ru-RU" sz="2400" dirty="0" err="1">
                <a:latin typeface="Times New Roman" panose="02020603050405020304" pitchFamily="18" charset="0"/>
                <a:cs typeface="Times New Roman" panose="02020603050405020304" pitchFamily="18" charset="0"/>
              </a:rPr>
              <a:t>Масштабні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руйнування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освітньої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інфраструктури</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пошкодження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приміщень</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закладів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освіти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навчальної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матеріально-технічної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бази</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навчально-виробничих</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баз практики.</a:t>
            </a:r>
          </a:p>
          <a:p>
            <a:r>
              <a:rPr lang="ru-RU" sz="2400" dirty="0">
                <a:latin typeface="Times New Roman" panose="02020603050405020304" pitchFamily="18" charset="0"/>
                <a:cs typeface="Times New Roman" panose="02020603050405020304" pitchFamily="18" charset="0"/>
              </a:rPr>
              <a:t>3. </a:t>
            </a:r>
            <a:r>
              <a:rPr lang="ru-RU" sz="2400" dirty="0" err="1">
                <a:latin typeface="Times New Roman" panose="02020603050405020304" pitchFamily="18" charset="0"/>
                <a:cs typeface="Times New Roman" panose="02020603050405020304" pitchFamily="18" charset="0"/>
              </a:rPr>
              <a:t>Вимушене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масштабне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переміщення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учасників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освітнього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процесу</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в межах </a:t>
            </a:r>
            <a:r>
              <a:rPr lang="ru-RU" sz="2400" dirty="0" err="1">
                <a:latin typeface="Times New Roman" panose="02020603050405020304" pitchFamily="18" charset="0"/>
                <a:cs typeface="Times New Roman" panose="02020603050405020304" pitchFamily="18" charset="0"/>
              </a:rPr>
              <a:t>України</a:t>
            </a:r>
            <a:r>
              <a:rPr lang="ru-RU" sz="2400" dirty="0">
                <a:latin typeface="Times New Roman" panose="02020603050405020304" pitchFamily="18" charset="0"/>
                <a:cs typeface="Times New Roman" panose="02020603050405020304" pitchFamily="18" charset="0"/>
              </a:rPr>
              <a:t> та за кордон,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призвело</a:t>
            </a:r>
            <a:r>
              <a:rPr lang="ru-RU" sz="2400" dirty="0">
                <a:latin typeface="Times New Roman" panose="02020603050405020304" pitchFamily="18" charset="0"/>
                <a:cs typeface="Times New Roman" panose="02020603050405020304" pitchFamily="18" charset="0"/>
              </a:rPr>
              <a:t> до </a:t>
            </a:r>
            <a:r>
              <a:rPr lang="ru-RU" sz="2400" dirty="0" err="1">
                <a:latin typeface="Times New Roman" panose="02020603050405020304" pitchFamily="18" charset="0"/>
                <a:cs typeface="Times New Roman" panose="02020603050405020304" pitchFamily="18" charset="0"/>
              </a:rPr>
              <a:t>значних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втрат</a:t>
            </a:r>
            <a:r>
              <a:rPr lang="ru-RU" sz="2400" dirty="0">
                <a:latin typeface="Times New Roman" panose="02020603050405020304" pitchFamily="18" charset="0"/>
                <a:cs typeface="Times New Roman" panose="02020603050405020304" pitchFamily="18" charset="0"/>
              </a:rPr>
              <a:t> контингенту </a:t>
            </a:r>
            <a:r>
              <a:rPr lang="ru-RU" sz="2400" dirty="0" err="1" smtClean="0">
                <a:latin typeface="Times New Roman" panose="02020603050405020304" pitchFamily="18" charset="0"/>
                <a:cs typeface="Times New Roman" panose="02020603050405020304" pitchFamily="18" charset="0"/>
              </a:rPr>
              <a:t>здобувачів</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освіти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педагогічного</a:t>
            </a:r>
            <a:r>
              <a:rPr lang="ru-RU" sz="2400" dirty="0">
                <a:latin typeface="Times New Roman" panose="02020603050405020304" pitchFamily="18" charset="0"/>
                <a:cs typeface="Times New Roman" panose="02020603050405020304" pitchFamily="18" charset="0"/>
              </a:rPr>
              <a:t> й </a:t>
            </a:r>
            <a:r>
              <a:rPr lang="ru-RU" sz="2400" dirty="0" err="1">
                <a:latin typeface="Times New Roman" panose="02020603050405020304" pitchFamily="18" charset="0"/>
                <a:cs typeface="Times New Roman" panose="02020603050405020304" pitchFamily="18" charset="0"/>
              </a:rPr>
              <a:t>викладацького</a:t>
            </a:r>
            <a:r>
              <a:rPr lang="ru-RU" sz="2400" dirty="0">
                <a:latin typeface="Times New Roman" panose="02020603050405020304" pitchFamily="18" charset="0"/>
                <a:cs typeface="Times New Roman" panose="02020603050405020304" pitchFamily="18" charset="0"/>
              </a:rPr>
              <a:t> складу.</a:t>
            </a: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4928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675929" y="760831"/>
            <a:ext cx="9978818" cy="4195481"/>
          </a:xfrm>
        </p:spPr>
        <p:txBody>
          <a:bodyPr>
            <a:normAutofit fontScale="92500"/>
          </a:bodyPr>
          <a:lstStyle/>
          <a:p>
            <a:pPr fontAlgn="base"/>
            <a:endParaRPr lang="ru-RU" sz="3200" dirty="0" smtClean="0">
              <a:latin typeface="Times New Roman" panose="02020603050405020304" pitchFamily="18" charset="0"/>
              <a:cs typeface="Times New Roman" panose="02020603050405020304" pitchFamily="18" charset="0"/>
            </a:endParaRPr>
          </a:p>
          <a:p>
            <a:pPr indent="550863" algn="just" fontAlgn="base"/>
            <a:r>
              <a:rPr lang="ru-RU" sz="3200" dirty="0" err="1" smtClean="0">
                <a:latin typeface="Times New Roman" panose="02020603050405020304" pitchFamily="18" charset="0"/>
                <a:cs typeface="Times New Roman" panose="02020603050405020304" pitchFamily="18" charset="0"/>
              </a:rPr>
              <a:t>Окремо</a:t>
            </a:r>
            <a:r>
              <a:rPr lang="ru-RU" sz="3200" dirty="0" smtClean="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групу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вчителів</a:t>
            </a:r>
            <a:r>
              <a:rPr lang="ru-RU" sz="3200" dirty="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готують</a:t>
            </a:r>
            <a:r>
              <a:rPr lang="ru-RU" sz="3200" dirty="0" smtClean="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до </a:t>
            </a:r>
            <a:r>
              <a:rPr lang="ru-RU" sz="3200" dirty="0" err="1">
                <a:latin typeface="Times New Roman" panose="02020603050405020304" pitchFamily="18" charset="0"/>
                <a:cs typeface="Times New Roman" panose="02020603050405020304" pitchFamily="18" charset="0"/>
              </a:rPr>
              <a:t>роботи</a:t>
            </a:r>
            <a:r>
              <a:rPr lang="ru-RU" sz="3200" dirty="0">
                <a:latin typeface="Times New Roman" panose="02020603050405020304" pitchFamily="18" charset="0"/>
                <a:cs typeface="Times New Roman" panose="02020603050405020304" pitchFamily="18" charset="0"/>
              </a:rPr>
              <a:t> в </a:t>
            </a:r>
            <a:r>
              <a:rPr lang="ru-RU" sz="3200" dirty="0" err="1">
                <a:latin typeface="Times New Roman" panose="02020603050405020304" pitchFamily="18" charset="0"/>
                <a:cs typeface="Times New Roman" panose="02020603050405020304" pitchFamily="18" charset="0"/>
              </a:rPr>
              <a:t>ексклюзивних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класах</a:t>
            </a:r>
            <a:r>
              <a:rPr lang="ru-RU" sz="3200" dirty="0">
                <a:latin typeface="Times New Roman" panose="02020603050405020304" pitchFamily="18" charset="0"/>
                <a:cs typeface="Times New Roman" panose="02020603050405020304" pitchFamily="18" charset="0"/>
              </a:rPr>
              <a:t>/</a:t>
            </a:r>
            <a:r>
              <a:rPr lang="ru-RU" sz="3200" dirty="0" err="1">
                <a:latin typeface="Times New Roman" panose="02020603050405020304" pitchFamily="18" charset="0"/>
                <a:cs typeface="Times New Roman" panose="02020603050405020304" pitchFamily="18" charset="0"/>
              </a:rPr>
              <a:t>групах</a:t>
            </a:r>
            <a:r>
              <a:rPr lang="ru-RU" sz="3200" dirty="0">
                <a:latin typeface="Times New Roman" panose="02020603050405020304" pitchFamily="18" charset="0"/>
                <a:cs typeface="Times New Roman" panose="02020603050405020304" pitchFamily="18" charset="0"/>
              </a:rPr>
              <a:t> з </a:t>
            </a:r>
            <a:r>
              <a:rPr lang="ru-RU" sz="3200" dirty="0" err="1">
                <a:latin typeface="Times New Roman" panose="02020603050405020304" pitchFamily="18" charset="0"/>
                <a:cs typeface="Times New Roman" panose="02020603050405020304" pitchFamily="18" charset="0"/>
              </a:rPr>
              <a:t>дітьми</a:t>
            </a:r>
            <a:r>
              <a:rPr lang="ru-RU" sz="3200" dirty="0">
                <a:latin typeface="Times New Roman" panose="02020603050405020304" pitchFamily="18" charset="0"/>
                <a:cs typeface="Times New Roman" panose="02020603050405020304" pitchFamily="18" charset="0"/>
              </a:rPr>
              <a:t> з ООП, </a:t>
            </a:r>
            <a:r>
              <a:rPr lang="ru-RU" sz="3200" dirty="0" err="1">
                <a:latin typeface="Times New Roman" panose="02020603050405020304" pitchFamily="18" charset="0"/>
                <a:cs typeface="Times New Roman" panose="02020603050405020304" pitchFamily="18" charset="0"/>
              </a:rPr>
              <a:t>спричиненими</a:t>
            </a:r>
            <a:r>
              <a:rPr lang="ru-RU" sz="3200" dirty="0">
                <a:latin typeface="Times New Roman" panose="02020603050405020304" pitchFamily="18" charset="0"/>
                <a:cs typeface="Times New Roman" panose="02020603050405020304" pitchFamily="18" charset="0"/>
              </a:rPr>
              <a:t> </a:t>
            </a:r>
            <a:r>
              <a:rPr lang="ru-RU" sz="3200" dirty="0" err="1">
                <a:solidFill>
                  <a:srgbClr val="FFFF00"/>
                </a:solidFill>
                <a:latin typeface="Times New Roman" panose="02020603050405020304" pitchFamily="18" charset="0"/>
                <a:cs typeface="Times New Roman" panose="02020603050405020304" pitchFamily="18" charset="0"/>
              </a:rPr>
              <a:t>психологічною</a:t>
            </a:r>
            <a:r>
              <a:rPr lang="ru-RU" sz="3200" dirty="0">
                <a:solidFill>
                  <a:srgbClr val="FFFF00"/>
                </a:solidFill>
                <a:latin typeface="Times New Roman" panose="02020603050405020304" pitchFamily="18" charset="0"/>
                <a:cs typeface="Times New Roman" panose="02020603050405020304" pitchFamily="18" charset="0"/>
              </a:rPr>
              <a:t> травмою.</a:t>
            </a:r>
          </a:p>
          <a:p>
            <a:pPr indent="550863" algn="just" fontAlgn="base"/>
            <a:r>
              <a:rPr lang="ru-RU" sz="3200" dirty="0">
                <a:latin typeface="Times New Roman" panose="02020603050405020304" pitchFamily="18" charset="0"/>
                <a:cs typeface="Times New Roman" panose="02020603050405020304" pitchFamily="18" charset="0"/>
              </a:rPr>
              <a:t>До </a:t>
            </a:r>
            <a:r>
              <a:rPr lang="ru-RU" sz="3200" dirty="0" err="1">
                <a:latin typeface="Times New Roman" panose="02020603050405020304" pitchFamily="18" charset="0"/>
                <a:cs typeface="Times New Roman" panose="02020603050405020304" pitchFamily="18" charset="0"/>
              </a:rPr>
              <a:t>значно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більш</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тісної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співпраці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планують</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залучити</a:t>
            </a:r>
            <a:r>
              <a:rPr lang="ru-RU" sz="3200" dirty="0">
                <a:latin typeface="Times New Roman" panose="02020603050405020304" pitchFamily="18" charset="0"/>
                <a:cs typeface="Times New Roman" panose="02020603050405020304" pitchFamily="18" charset="0"/>
              </a:rPr>
              <a:t> 4 тис. </a:t>
            </a:r>
            <a:r>
              <a:rPr lang="ru-RU" sz="3200" dirty="0" err="1">
                <a:latin typeface="Times New Roman" panose="02020603050405020304" pitchFamily="18" charset="0"/>
                <a:cs typeface="Times New Roman" panose="02020603050405020304" pitchFamily="18" charset="0"/>
              </a:rPr>
              <a:t>спеціалістів</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інклюзивно-ресурсних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центрів</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Їх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навчать</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діагностувати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специфічні</a:t>
            </a:r>
            <a:r>
              <a:rPr lang="ru-RU" sz="3200" dirty="0">
                <a:latin typeface="Times New Roman" panose="02020603050405020304" pitchFamily="18" charset="0"/>
                <a:cs typeface="Times New Roman" panose="02020603050405020304" pitchFamily="18" charset="0"/>
              </a:rPr>
              <a:t> ООП, </a:t>
            </a:r>
            <a:r>
              <a:rPr lang="ru-RU" sz="3200" dirty="0" err="1">
                <a:latin typeface="Times New Roman" panose="02020603050405020304" pitchFamily="18" charset="0"/>
                <a:cs typeface="Times New Roman" panose="02020603050405020304" pitchFamily="18" charset="0"/>
              </a:rPr>
              <a:t>викликані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війною</a:t>
            </a:r>
            <a:r>
              <a:rPr lang="ru-RU" sz="3200" dirty="0">
                <a:latin typeface="Times New Roman" panose="02020603050405020304" pitchFamily="18" charset="0"/>
                <a:cs typeface="Times New Roman" panose="02020603050405020304" pitchFamily="18" charset="0"/>
              </a:rPr>
              <a:t>, та залучать </a:t>
            </a:r>
            <a:r>
              <a:rPr lang="ru-RU" sz="3200" dirty="0" err="1">
                <a:latin typeface="Times New Roman" panose="02020603050405020304" pitchFamily="18" charset="0"/>
                <a:cs typeface="Times New Roman" panose="02020603050405020304" pitchFamily="18" charset="0"/>
              </a:rPr>
              <a:t>опікуватися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навчанням</a:t>
            </a:r>
            <a:r>
              <a:rPr lang="ru-RU" sz="3200" dirty="0">
                <a:latin typeface="Times New Roman" panose="02020603050405020304" pitchFamily="18" charset="0"/>
                <a:cs typeface="Times New Roman" panose="02020603050405020304" pitchFamily="18" charset="0"/>
              </a:rPr>
              <a:t> таких </a:t>
            </a:r>
            <a:r>
              <a:rPr lang="ru-RU" sz="3200" dirty="0" err="1">
                <a:latin typeface="Times New Roman" panose="02020603050405020304" pitchFamily="18" charset="0"/>
                <a:cs typeface="Times New Roman" panose="02020603050405020304" pitchFamily="18" charset="0"/>
              </a:rPr>
              <a:t>дітей</a:t>
            </a:r>
            <a:r>
              <a:rPr lang="ru-RU" sz="3200" dirty="0">
                <a:latin typeface="Times New Roman" panose="02020603050405020304" pitchFamily="18" charset="0"/>
                <a:cs typeface="Times New Roman" panose="02020603050405020304" pitchFamily="18" charset="0"/>
              </a:rPr>
              <a:t>.</a:t>
            </a:r>
          </a:p>
          <a:p>
            <a:pPr indent="550863" algn="just"/>
            <a:endParaRPr lang="ru-RU" dirty="0"/>
          </a:p>
        </p:txBody>
      </p:sp>
    </p:spTree>
    <p:extLst>
      <p:ext uri="{BB962C8B-B14F-4D97-AF65-F5344CB8AC3E}">
        <p14:creationId xmlns:p14="http://schemas.microsoft.com/office/powerpoint/2010/main" val="770702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964164" y="919857"/>
            <a:ext cx="9939062" cy="4195481"/>
          </a:xfrm>
        </p:spPr>
        <p:txBody>
          <a:bodyPr>
            <a:normAutofit/>
          </a:bodyPr>
          <a:lstStyle/>
          <a:p>
            <a:r>
              <a:rPr lang="ru-RU" sz="3200" dirty="0" smtClean="0">
                <a:latin typeface="Times New Roman" panose="02020603050405020304" pitchFamily="18" charset="0"/>
                <a:cs typeface="Times New Roman" panose="02020603050405020304" pitchFamily="18" charset="0"/>
              </a:rPr>
              <a:t> </a:t>
            </a:r>
            <a:r>
              <a:rPr lang="ru-RU" sz="3200" b="1" dirty="0" err="1" smtClean="0">
                <a:solidFill>
                  <a:srgbClr val="FFFF00"/>
                </a:solidFill>
                <a:latin typeface="Times New Roman" panose="02020603050405020304" pitchFamily="18" charset="0"/>
                <a:cs typeface="Times New Roman" panose="02020603050405020304" pitchFamily="18" charset="0"/>
              </a:rPr>
              <a:t>Активним</a:t>
            </a:r>
            <a:r>
              <a:rPr lang="ru-RU" sz="3200" b="1" dirty="0" smtClean="0">
                <a:solidFill>
                  <a:srgbClr val="FFFF00"/>
                </a:solidFill>
                <a:latin typeface="Times New Roman" panose="02020603050405020304" pitchFamily="18" charset="0"/>
                <a:cs typeface="Times New Roman" panose="02020603050405020304" pitchFamily="18" charset="0"/>
              </a:rPr>
              <a:t> є</a:t>
            </a:r>
            <a:r>
              <a:rPr lang="ru-RU" sz="3200" dirty="0" smtClean="0">
                <a:latin typeface="Times New Roman" panose="02020603050405020304" pitchFamily="18" charset="0"/>
                <a:cs typeface="Times New Roman" panose="02020603050405020304" pitchFamily="18" charset="0"/>
              </a:rPr>
              <a:t> </a:t>
            </a:r>
            <a:r>
              <a:rPr lang="ru-RU" sz="3200" b="1" dirty="0" err="1">
                <a:solidFill>
                  <a:srgbClr val="FFFF00"/>
                </a:solidFill>
                <a:latin typeface="Times New Roman" panose="02020603050405020304" pitchFamily="18" charset="0"/>
                <a:cs typeface="Times New Roman" panose="02020603050405020304" pitchFamily="18" charset="0"/>
              </a:rPr>
              <a:t>п</a:t>
            </a:r>
            <a:r>
              <a:rPr lang="ru-RU" sz="3200" b="1" dirty="0" err="1" smtClean="0">
                <a:solidFill>
                  <a:srgbClr val="FFFF00"/>
                </a:solidFill>
                <a:latin typeface="Times New Roman" panose="02020603050405020304" pitchFamily="18" charset="0"/>
                <a:cs typeface="Times New Roman" panose="02020603050405020304" pitchFamily="18" charset="0"/>
              </a:rPr>
              <a:t>итання</a:t>
            </a:r>
            <a:r>
              <a:rPr lang="ru-RU" sz="3200" b="1" dirty="0" smtClean="0">
                <a:solidFill>
                  <a:srgbClr val="FFFF00"/>
                </a:solidFill>
                <a:latin typeface="Times New Roman" panose="02020603050405020304" pitchFamily="18" charset="0"/>
                <a:cs typeface="Times New Roman" panose="02020603050405020304" pitchFamily="18" charset="0"/>
              </a:rPr>
              <a:t> </a:t>
            </a:r>
            <a:r>
              <a:rPr lang="ru-RU" sz="3200" b="1" dirty="0" err="1">
                <a:solidFill>
                  <a:srgbClr val="FFFF00"/>
                </a:solidFill>
                <a:latin typeface="Times New Roman" panose="02020603050405020304" pitchFamily="18" charset="0"/>
                <a:cs typeface="Times New Roman" panose="02020603050405020304" pitchFamily="18" charset="0"/>
              </a:rPr>
              <a:t>дистанційного</a:t>
            </a:r>
            <a:r>
              <a:rPr lang="ru-RU" sz="3200" b="1" dirty="0">
                <a:solidFill>
                  <a:srgbClr val="FFFF00"/>
                </a:solidFill>
                <a:latin typeface="Times New Roman" panose="02020603050405020304" pitchFamily="18" charset="0"/>
                <a:cs typeface="Times New Roman" panose="02020603050405020304" pitchFamily="18" charset="0"/>
              </a:rPr>
              <a:t> </a:t>
            </a:r>
            <a:r>
              <a:rPr lang="ru-RU" sz="3200" b="1" dirty="0" err="1">
                <a:solidFill>
                  <a:srgbClr val="FFFF00"/>
                </a:solidFill>
                <a:latin typeface="Times New Roman" panose="02020603050405020304" pitchFamily="18" charset="0"/>
                <a:cs typeface="Times New Roman" panose="02020603050405020304" pitchFamily="18" charset="0"/>
              </a:rPr>
              <a:t>навчання</a:t>
            </a:r>
            <a:r>
              <a:rPr lang="ru-RU" sz="3200" b="1" dirty="0">
                <a:solidFill>
                  <a:srgbClr val="FFFF00"/>
                </a:solidFill>
                <a:latin typeface="Times New Roman" panose="02020603050405020304" pitchFamily="18" charset="0"/>
                <a:cs typeface="Times New Roman" panose="02020603050405020304" pitchFamily="18" charset="0"/>
              </a:rPr>
              <a:t> </a:t>
            </a:r>
            <a:r>
              <a:rPr lang="ru-RU" sz="3200" b="1" dirty="0" err="1">
                <a:solidFill>
                  <a:srgbClr val="FFFF00"/>
                </a:solidFill>
                <a:latin typeface="Times New Roman" panose="02020603050405020304" pitchFamily="18" charset="0"/>
                <a:cs typeface="Times New Roman" panose="02020603050405020304" pitchFamily="18" charset="0"/>
              </a:rPr>
              <a:t>дітей</a:t>
            </a:r>
            <a:r>
              <a:rPr lang="ru-RU" sz="3200" b="1" dirty="0">
                <a:solidFill>
                  <a:srgbClr val="FFFF00"/>
                </a:solidFill>
                <a:latin typeface="Times New Roman" panose="02020603050405020304" pitchFamily="18" charset="0"/>
                <a:cs typeface="Times New Roman" panose="02020603050405020304" pitchFamily="18" charset="0"/>
              </a:rPr>
              <a:t> з </a:t>
            </a:r>
            <a:r>
              <a:rPr lang="ru-RU" sz="3200" b="1" dirty="0" smtClean="0">
                <a:solidFill>
                  <a:srgbClr val="FFFF00"/>
                </a:solidFill>
                <a:latin typeface="Times New Roman" panose="02020603050405020304" pitchFamily="18" charset="0"/>
                <a:cs typeface="Times New Roman" panose="02020603050405020304" pitchFamily="18" charset="0"/>
              </a:rPr>
              <a:t>ООП </a:t>
            </a:r>
          </a:p>
          <a:p>
            <a:endParaRPr lang="ru-RU" sz="3200" dirty="0" smtClean="0">
              <a:latin typeface="Times New Roman" panose="02020603050405020304" pitchFamily="18" charset="0"/>
              <a:cs typeface="Times New Roman" panose="02020603050405020304" pitchFamily="18" charset="0"/>
            </a:endParaRPr>
          </a:p>
          <a:p>
            <a:r>
              <a:rPr lang="ru-RU" sz="3200" dirty="0" err="1" smtClean="0">
                <a:latin typeface="Times New Roman" panose="02020603050405020304" pitchFamily="18" charset="0"/>
                <a:cs typeface="Times New Roman" panose="02020603050405020304" pitchFamily="18" charset="0"/>
              </a:rPr>
              <a:t>Наприклад</a:t>
            </a:r>
            <a:r>
              <a:rPr lang="ru-RU" sz="3200" dirty="0">
                <a:latin typeface="Times New Roman" panose="02020603050405020304" pitchFamily="18" charset="0"/>
                <a:cs typeface="Times New Roman" panose="02020603050405020304" pitchFamily="18" charset="0"/>
              </a:rPr>
              <a:t>, 21 </a:t>
            </a:r>
            <a:r>
              <a:rPr lang="ru-RU" sz="3200" dirty="0" err="1">
                <a:latin typeface="Times New Roman" panose="02020603050405020304" pitchFamily="18" charset="0"/>
                <a:cs typeface="Times New Roman" panose="02020603050405020304" pitchFamily="18" charset="0"/>
              </a:rPr>
              <a:t>квітня</a:t>
            </a:r>
            <a:r>
              <a:rPr lang="ru-RU" sz="3200" dirty="0">
                <a:latin typeface="Times New Roman" panose="02020603050405020304" pitchFamily="18" charset="0"/>
                <a:cs typeface="Times New Roman" panose="02020603050405020304" pitchFamily="18" charset="0"/>
              </a:rPr>
              <a:t> 2022 року </a:t>
            </a:r>
            <a:r>
              <a:rPr lang="ru-RU" sz="3200" dirty="0" err="1">
                <a:latin typeface="Times New Roman" panose="02020603050405020304" pitchFamily="18" charset="0"/>
                <a:cs typeface="Times New Roman" panose="02020603050405020304" pitchFamily="18" charset="0"/>
              </a:rPr>
              <a:t>відбувся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семінар</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Цифрова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інклюзія</a:t>
            </a:r>
            <a:r>
              <a:rPr lang="ru-RU" sz="3200" dirty="0">
                <a:latin typeface="Times New Roman" panose="02020603050405020304" pitchFamily="18" charset="0"/>
                <a:cs typeface="Times New Roman" panose="02020603050405020304" pitchFamily="18" charset="0"/>
              </a:rPr>
              <a:t> в </a:t>
            </a:r>
            <a:r>
              <a:rPr lang="ru-RU" sz="3200" dirty="0" err="1">
                <a:latin typeface="Times New Roman" panose="02020603050405020304" pitchFamily="18" charset="0"/>
                <a:cs typeface="Times New Roman" panose="02020603050405020304" pitchFamily="18" charset="0"/>
              </a:rPr>
              <a:t>Україні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використання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мобільних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додатків</a:t>
            </a:r>
            <a:r>
              <a:rPr lang="ru-RU" sz="3200" dirty="0">
                <a:latin typeface="Times New Roman" panose="02020603050405020304" pitchFamily="18" charset="0"/>
                <a:cs typeface="Times New Roman" panose="02020603050405020304" pitchFamily="18" charset="0"/>
              </a:rPr>
              <a:t> для </a:t>
            </a:r>
            <a:r>
              <a:rPr lang="ru-RU" sz="3200" dirty="0" err="1">
                <a:latin typeface="Times New Roman" panose="02020603050405020304" pitchFamily="18" charset="0"/>
                <a:cs typeface="Times New Roman" panose="02020603050405020304" pitchFamily="18" charset="0"/>
              </a:rPr>
              <a:t>осіб</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зі</a:t>
            </a:r>
            <a:r>
              <a:rPr lang="ru-RU" sz="3200" dirty="0">
                <a:latin typeface="Times New Roman" panose="02020603050405020304" pitchFamily="18" charset="0"/>
                <a:cs typeface="Times New Roman" panose="02020603050405020304" pitchFamily="18" charset="0"/>
              </a:rPr>
              <a:t> спектром аутизму та </a:t>
            </a:r>
            <a:r>
              <a:rPr lang="ru-RU" sz="3200" dirty="0" err="1">
                <a:latin typeface="Times New Roman" panose="02020603050405020304" pitchFamily="18" charset="0"/>
                <a:cs typeface="Times New Roman" panose="02020603050405020304" pitchFamily="18" charset="0"/>
              </a:rPr>
              <a:t>досвідом</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комплексної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реабілітації</a:t>
            </a:r>
            <a:r>
              <a:rPr lang="ru-RU"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27760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8922" y="452718"/>
            <a:ext cx="8241912" cy="849308"/>
          </a:xfrm>
        </p:spPr>
        <p:txBody>
          <a:bodyPr/>
          <a:lstStyle/>
          <a:p>
            <a:r>
              <a:rPr lang="ru-RU" sz="3200" b="1" dirty="0" err="1">
                <a:solidFill>
                  <a:srgbClr val="FFFF00"/>
                </a:solidFill>
                <a:latin typeface="Times New Roman" panose="02020603050405020304" pitchFamily="18" charset="0"/>
                <a:cs typeface="Times New Roman" panose="02020603050405020304" pitchFamily="18" charset="0"/>
              </a:rPr>
              <a:t>Поради</a:t>
            </a:r>
            <a:r>
              <a:rPr lang="ru-RU" sz="3200" b="1" dirty="0">
                <a:solidFill>
                  <a:srgbClr val="FFFF00"/>
                </a:solidFill>
                <a:latin typeface="Times New Roman" panose="02020603050405020304" pitchFamily="18" charset="0"/>
                <a:cs typeface="Times New Roman" panose="02020603050405020304" pitchFamily="18" charset="0"/>
              </a:rPr>
              <a:t> </a:t>
            </a:r>
            <a:r>
              <a:rPr lang="ru-RU" sz="3200" b="1" dirty="0" err="1">
                <a:solidFill>
                  <a:srgbClr val="FFFF00"/>
                </a:solidFill>
                <a:latin typeface="Times New Roman" panose="02020603050405020304" pitchFamily="18" charset="0"/>
                <a:cs typeface="Times New Roman" panose="02020603050405020304" pitchFamily="18" charset="0"/>
              </a:rPr>
              <a:t>від</a:t>
            </a:r>
            <a:r>
              <a:rPr lang="ru-RU" sz="3200" b="1" dirty="0">
                <a:solidFill>
                  <a:srgbClr val="FFFF00"/>
                </a:solidFill>
                <a:latin typeface="Times New Roman" panose="02020603050405020304" pitchFamily="18" charset="0"/>
                <a:cs typeface="Times New Roman" panose="02020603050405020304" pitchFamily="18" charset="0"/>
              </a:rPr>
              <a:t> </a:t>
            </a:r>
            <a:r>
              <a:rPr lang="ru-RU" sz="3200" b="1" dirty="0" err="1">
                <a:solidFill>
                  <a:srgbClr val="FFFF00"/>
                </a:solidFill>
                <a:latin typeface="Times New Roman" panose="02020603050405020304" pitchFamily="18" charset="0"/>
                <a:cs typeface="Times New Roman" panose="02020603050405020304" pitchFamily="18" charset="0"/>
              </a:rPr>
              <a:t>колег</a:t>
            </a:r>
            <a:r>
              <a:rPr lang="ru-RU" sz="3200" b="1" dirty="0">
                <a:solidFill>
                  <a:srgbClr val="FFFF00"/>
                </a:solidFill>
                <a:latin typeface="Times New Roman" panose="02020603050405020304" pitchFamily="18" charset="0"/>
                <a:cs typeface="Times New Roman" panose="02020603050405020304" pitchFamily="18" charset="0"/>
              </a:rPr>
              <a:t> з </a:t>
            </a:r>
            <a:r>
              <a:rPr lang="ru-RU" sz="3200" b="1" dirty="0" err="1">
                <a:solidFill>
                  <a:srgbClr val="FFFF00"/>
                </a:solidFill>
                <a:latin typeface="Times New Roman" panose="02020603050405020304" pitchFamily="18" charset="0"/>
                <a:cs typeface="Times New Roman" panose="02020603050405020304" pitchFamily="18" charset="0"/>
              </a:rPr>
              <a:t>інших</a:t>
            </a:r>
            <a:r>
              <a:rPr lang="ru-RU" sz="3200" b="1" dirty="0">
                <a:solidFill>
                  <a:srgbClr val="FFFF00"/>
                </a:solidFill>
                <a:latin typeface="Times New Roman" panose="02020603050405020304" pitchFamily="18" charset="0"/>
                <a:cs typeface="Times New Roman" panose="02020603050405020304" pitchFamily="18" charset="0"/>
              </a:rPr>
              <a:t> </a:t>
            </a:r>
            <a:r>
              <a:rPr lang="ru-RU" sz="3200" b="1" dirty="0" err="1">
                <a:solidFill>
                  <a:srgbClr val="FFFF00"/>
                </a:solidFill>
                <a:latin typeface="Times New Roman" panose="02020603050405020304" pitchFamily="18" charset="0"/>
                <a:cs typeface="Times New Roman" panose="02020603050405020304" pitchFamily="18" charset="0"/>
              </a:rPr>
              <a:t>країн</a:t>
            </a:r>
            <a:r>
              <a:rPr lang="ru-RU" sz="3200" b="1" dirty="0">
                <a:solidFill>
                  <a:srgbClr val="FFFF00"/>
                </a:solidFill>
                <a:latin typeface="Times New Roman" panose="02020603050405020304" pitchFamily="18" charset="0"/>
                <a:cs typeface="Times New Roman" panose="02020603050405020304" pitchFamily="18" charset="0"/>
              </a:rPr>
              <a:t/>
            </a:r>
            <a:br>
              <a:rPr lang="ru-RU" sz="3200" b="1" dirty="0">
                <a:solidFill>
                  <a:srgbClr val="FFFF00"/>
                </a:solidFill>
                <a:latin typeface="Times New Roman" panose="02020603050405020304" pitchFamily="18" charset="0"/>
                <a:cs typeface="Times New Roman" panose="02020603050405020304" pitchFamily="18" charset="0"/>
              </a:rPr>
            </a:br>
            <a:endParaRPr lang="ru-RU" sz="3200" dirty="0">
              <a:solidFill>
                <a:srgbClr val="FFFF00"/>
              </a:solidFill>
              <a:latin typeface="Times New Roman" panose="02020603050405020304" pitchFamily="18" charset="0"/>
              <a:cs typeface="Times New Roman" panose="02020603050405020304" pitchFamily="18" charset="0"/>
            </a:endParaRPr>
          </a:p>
        </p:txBody>
      </p:sp>
      <p:sp>
        <p:nvSpPr>
          <p:cNvPr id="3" name="Місце для вмісту 2"/>
          <p:cNvSpPr>
            <a:spLocks noGrp="1"/>
          </p:cNvSpPr>
          <p:nvPr>
            <p:ph idx="1"/>
          </p:nvPr>
        </p:nvSpPr>
        <p:spPr>
          <a:xfrm>
            <a:off x="371960" y="1421296"/>
            <a:ext cx="11167370" cy="4827103"/>
          </a:xfrm>
        </p:spPr>
        <p:txBody>
          <a:bodyPr/>
          <a:lstStyle/>
          <a:p>
            <a:pPr fontAlgn="base"/>
            <a:r>
              <a:rPr lang="en-US" dirty="0" smtClean="0">
                <a:latin typeface="Times New Roman" panose="02020603050405020304" pitchFamily="18" charset="0"/>
                <a:cs typeface="Times New Roman" panose="02020603050405020304" pitchFamily="18" charset="0"/>
              </a:rPr>
              <a:t>1</a:t>
            </a:r>
            <a:r>
              <a:rPr lang="uk-UA"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У </a:t>
            </a:r>
            <a:r>
              <a:rPr lang="ru-RU" dirty="0" err="1">
                <a:latin typeface="Times New Roman" panose="02020603050405020304" pitchFamily="18" charset="0"/>
                <a:cs typeface="Times New Roman" panose="02020603050405020304" pitchFamily="18" charset="0"/>
              </a:rPr>
              <a:t>дослідженні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Турботливе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навчання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Вілле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Ваклін</a:t>
            </a:r>
            <a:r>
              <a:rPr lang="ru-RU" dirty="0">
                <a:latin typeface="Times New Roman" panose="02020603050405020304" pitchFamily="18" charset="0"/>
                <a:cs typeface="Times New Roman" panose="02020603050405020304" pitchFamily="18" charset="0"/>
              </a:rPr>
              <a:t> (2016) </a:t>
            </a:r>
            <a:r>
              <a:rPr lang="ru-RU" dirty="0" err="1">
                <a:latin typeface="Times New Roman" panose="02020603050405020304" pitchFamily="18" charset="0"/>
                <a:cs typeface="Times New Roman" panose="02020603050405020304" pitchFamily="18" charset="0"/>
              </a:rPr>
              <a:t>дітей</a:t>
            </a:r>
            <a:r>
              <a:rPr lang="ru-RU" dirty="0">
                <a:latin typeface="Times New Roman" panose="02020603050405020304" pitchFamily="18" charset="0"/>
                <a:cs typeface="Times New Roman" panose="02020603050405020304" pitchFamily="18" charset="0"/>
              </a:rPr>
              <a:t> з ООП </a:t>
            </a:r>
            <a:r>
              <a:rPr lang="ru-RU" dirty="0" err="1">
                <a:latin typeface="Times New Roman" panose="02020603050405020304" pitchFamily="18" charset="0"/>
                <a:cs typeface="Times New Roman" panose="02020603050405020304" pitchFamily="18" charset="0"/>
              </a:rPr>
              <a:t>внаслідок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бойових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дій</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Уганді</a:t>
            </a:r>
            <a:r>
              <a:rPr lang="ru-RU" dirty="0" smtClean="0">
                <a:latin typeface="Times New Roman" panose="02020603050405020304" pitchFamily="18" charset="0"/>
                <a:cs typeface="Times New Roman" panose="02020603050405020304" pitchFamily="18" charset="0"/>
              </a:rPr>
              <a:t>.</a:t>
            </a:r>
          </a:p>
          <a:p>
            <a:pPr fontAlgn="base"/>
            <a:endParaRPr lang="ru-RU" dirty="0">
              <a:latin typeface="Times New Roman" panose="02020603050405020304" pitchFamily="18" charset="0"/>
              <a:cs typeface="Times New Roman" panose="02020603050405020304" pitchFamily="18" charset="0"/>
            </a:endParaRPr>
          </a:p>
          <a:p>
            <a:pPr fontAlgn="base"/>
            <a:r>
              <a:rPr lang="en-US" dirty="0" smtClean="0">
                <a:latin typeface="Times New Roman" panose="02020603050405020304" pitchFamily="18" charset="0"/>
                <a:cs typeface="Times New Roman" panose="02020603050405020304" pitchFamily="18" charset="0"/>
              </a:rPr>
              <a:t>2</a:t>
            </a:r>
            <a:r>
              <a:rPr lang="uk-UA" dirty="0" smtClean="0">
                <a:latin typeface="Times New Roman" panose="02020603050405020304" pitchFamily="18" charset="0"/>
                <a:cs typeface="Times New Roman" panose="02020603050405020304" pitchFamily="18" charset="0"/>
              </a:rPr>
              <a:t>.</a:t>
            </a:r>
            <a:r>
              <a:rPr lang="ru-RU" dirty="0" err="1" smtClean="0">
                <a:latin typeface="Times New Roman" panose="02020603050405020304" pitchFamily="18" charset="0"/>
                <a:cs typeface="Times New Roman" panose="02020603050405020304" pitchFamily="18" charset="0"/>
              </a:rPr>
              <a:t>Діти</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з ООП </a:t>
            </a:r>
            <a:r>
              <a:rPr lang="ru-RU" dirty="0" err="1">
                <a:latin typeface="Times New Roman" panose="02020603050405020304" pitchFamily="18" charset="0"/>
                <a:cs typeface="Times New Roman" panose="02020603050405020304" pitchFamily="18" charset="0"/>
              </a:rPr>
              <a:t>внаслідок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війни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потребують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більшої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делікатності</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порівнянні</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тими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хто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певні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фізичні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особливості</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дитинства</a:t>
            </a:r>
            <a:r>
              <a:rPr lang="ru-RU" dirty="0">
                <a:latin typeface="Times New Roman" panose="02020603050405020304" pitchFamily="18" charset="0"/>
                <a:cs typeface="Times New Roman" panose="02020603050405020304" pitchFamily="18" charset="0"/>
              </a:rPr>
              <a:t>, в них </a:t>
            </a:r>
            <a:r>
              <a:rPr lang="ru-RU" dirty="0" err="1">
                <a:latin typeface="Times New Roman" panose="02020603050405020304" pitchFamily="18" charset="0"/>
                <a:cs typeface="Times New Roman" panose="02020603050405020304" pitchFamily="18" charset="0"/>
              </a:rPr>
              <a:t>може</a:t>
            </a:r>
            <a:r>
              <a:rPr lang="ru-RU" dirty="0">
                <a:latin typeface="Times New Roman" panose="02020603050405020304" pitchFamily="18" charset="0"/>
                <a:cs typeface="Times New Roman" panose="02020603050405020304" pitchFamily="18" charset="0"/>
              </a:rPr>
              <a:t> не бути </a:t>
            </a:r>
            <a:r>
              <a:rPr lang="ru-RU" dirty="0" err="1">
                <a:latin typeface="Times New Roman" panose="02020603050405020304" pitchFamily="18" charset="0"/>
                <a:cs typeface="Times New Roman" panose="02020603050405020304" pitchFamily="18" charset="0"/>
              </a:rPr>
              <a:t>самоідентифікації</a:t>
            </a:r>
            <a:r>
              <a:rPr lang="ru-RU" dirty="0">
                <a:latin typeface="Times New Roman" panose="02020603050405020304" pitchFamily="18" charset="0"/>
                <a:cs typeface="Times New Roman" panose="02020603050405020304" pitchFamily="18" charset="0"/>
              </a:rPr>
              <a:t> себе як, </a:t>
            </a:r>
            <a:r>
              <a:rPr lang="ru-RU" dirty="0" err="1">
                <a:latin typeface="Times New Roman" panose="02020603050405020304" pitchFamily="18" charset="0"/>
                <a:cs typeface="Times New Roman" panose="02020603050405020304" pitchFamily="18" charset="0"/>
              </a:rPr>
              <a:t>приміром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людини</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інвалідному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візку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Тож</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необережне</a:t>
            </a:r>
            <a:r>
              <a:rPr lang="ru-RU" dirty="0">
                <a:latin typeface="Times New Roman" panose="02020603050405020304" pitchFamily="18" charset="0"/>
                <a:cs typeface="Times New Roman" panose="02020603050405020304" pitchFamily="18" charset="0"/>
              </a:rPr>
              <a:t> слово </a:t>
            </a:r>
            <a:r>
              <a:rPr lang="ru-RU" dirty="0" err="1">
                <a:latin typeface="Times New Roman" panose="02020603050405020304" pitchFamily="18" charset="0"/>
                <a:cs typeface="Times New Roman" panose="02020603050405020304" pitchFamily="18" charset="0"/>
              </a:rPr>
              <a:t>однокласників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може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травмувати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Профілактикою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цього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має</a:t>
            </a:r>
            <a:r>
              <a:rPr lang="ru-RU" dirty="0">
                <a:latin typeface="Times New Roman" panose="02020603050405020304" pitchFamily="18" charset="0"/>
                <a:cs typeface="Times New Roman" panose="02020603050405020304" pitchFamily="18" charset="0"/>
              </a:rPr>
              <a:t> бути </a:t>
            </a:r>
            <a:r>
              <a:rPr lang="ru-RU" dirty="0" err="1">
                <a:latin typeface="Times New Roman" panose="02020603050405020304" pitchFamily="18" charset="0"/>
                <a:cs typeface="Times New Roman" panose="02020603050405020304" pitchFamily="18" charset="0"/>
              </a:rPr>
              <a:t>роз’яснювальна</a:t>
            </a:r>
            <a:r>
              <a:rPr lang="ru-RU" dirty="0">
                <a:latin typeface="Times New Roman" panose="02020603050405020304" pitchFamily="18" charset="0"/>
                <a:cs typeface="Times New Roman" panose="02020603050405020304" pitchFamily="18" charset="0"/>
              </a:rPr>
              <a:t> робота з </a:t>
            </a:r>
            <a:r>
              <a:rPr lang="ru-RU" dirty="0" err="1">
                <a:latin typeface="Times New Roman" panose="02020603050405020304" pitchFamily="18" charset="0"/>
                <a:cs typeface="Times New Roman" panose="02020603050405020304" pitchFamily="18" charset="0"/>
              </a:rPr>
              <a:t>однолітками</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їхніми</a:t>
            </a:r>
            <a:r>
              <a:rPr lang="ru-RU" dirty="0">
                <a:latin typeface="Times New Roman" panose="02020603050405020304" pitchFamily="18" charset="0"/>
                <a:cs typeface="Times New Roman" panose="02020603050405020304" pitchFamily="18" charset="0"/>
              </a:rPr>
              <a:t> батьками</a:t>
            </a:r>
            <a:r>
              <a:rPr lang="ru-RU" dirty="0" smtClean="0">
                <a:latin typeface="Times New Roman" panose="02020603050405020304" pitchFamily="18" charset="0"/>
                <a:cs typeface="Times New Roman" panose="02020603050405020304" pitchFamily="18" charset="0"/>
              </a:rPr>
              <a:t>.</a:t>
            </a:r>
          </a:p>
          <a:p>
            <a:pPr fontAlgn="base"/>
            <a:endParaRPr lang="ru-RU" dirty="0" smtClean="0">
              <a:latin typeface="Times New Roman" panose="02020603050405020304" pitchFamily="18" charset="0"/>
              <a:cs typeface="Times New Roman" panose="02020603050405020304" pitchFamily="18" charset="0"/>
            </a:endParaRPr>
          </a:p>
          <a:p>
            <a:pPr fontAlgn="base"/>
            <a:r>
              <a:rPr lang="ru-RU" dirty="0">
                <a:latin typeface="Times New Roman" panose="02020603050405020304" pitchFamily="18" charset="0"/>
                <a:cs typeface="Times New Roman" panose="02020603050405020304" pitchFamily="18" charset="0"/>
              </a:rPr>
              <a:t>3.Діти, </a:t>
            </a:r>
            <a:r>
              <a:rPr lang="ru-RU" dirty="0" err="1">
                <a:latin typeface="Times New Roman" panose="02020603050405020304" pitchFamily="18" charset="0"/>
                <a:cs typeface="Times New Roman" panose="02020603050405020304" pitchFamily="18" charset="0"/>
              </a:rPr>
              <a:t>які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були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поранені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зазнали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жахів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війни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викликають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значно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більше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бажання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пожаліти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ніж</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інші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діти</a:t>
            </a:r>
            <a:r>
              <a:rPr lang="ru-RU" dirty="0">
                <a:latin typeface="Times New Roman" panose="02020603050405020304" pitchFamily="18" charset="0"/>
                <a:cs typeface="Times New Roman" panose="02020603050405020304" pitchFamily="18" charset="0"/>
              </a:rPr>
              <a:t> з ООП. Але </a:t>
            </a:r>
            <a:r>
              <a:rPr lang="ru-RU" dirty="0" err="1">
                <a:latin typeface="Times New Roman" panose="02020603050405020304" pitchFamily="18" charset="0"/>
                <a:cs typeface="Times New Roman" panose="02020603050405020304" pitchFamily="18" charset="0"/>
              </a:rPr>
              <a:t>сприйняття</a:t>
            </a:r>
            <a:r>
              <a:rPr lang="ru-RU" dirty="0">
                <a:latin typeface="Times New Roman" panose="02020603050405020304" pitchFamily="18" charset="0"/>
                <a:cs typeface="Times New Roman" panose="02020603050405020304" pitchFamily="18" charset="0"/>
              </a:rPr>
              <a:t> себе як </a:t>
            </a:r>
            <a:r>
              <a:rPr lang="ru-RU" dirty="0" err="1">
                <a:latin typeface="Times New Roman" panose="02020603050405020304" pitchFamily="18" charset="0"/>
                <a:cs typeface="Times New Roman" panose="02020603050405020304" pitchFamily="18" charset="0"/>
              </a:rPr>
              <a:t>жертви</a:t>
            </a:r>
            <a:r>
              <a:rPr lang="ru-RU" dirty="0">
                <a:latin typeface="Times New Roman" panose="02020603050405020304" pitchFamily="18" charset="0"/>
                <a:cs typeface="Times New Roman" panose="02020603050405020304" pitchFamily="18" charset="0"/>
              </a:rPr>
              <a:t> — не те, </a:t>
            </a:r>
            <a:r>
              <a:rPr lang="ru-RU" dirty="0" err="1">
                <a:latin typeface="Times New Roman" panose="02020603050405020304" pitchFamily="18" charset="0"/>
                <a:cs typeface="Times New Roman" panose="02020603050405020304" pitchFamily="18" charset="0"/>
              </a:rPr>
              <a:t>чого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хочуть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учні</a:t>
            </a:r>
            <a:r>
              <a:rPr lang="ru-RU" dirty="0">
                <a:latin typeface="Times New Roman" panose="02020603050405020304" pitchFamily="18" charset="0"/>
                <a:cs typeface="Times New Roman" panose="02020603050405020304" pitchFamily="18" charset="0"/>
              </a:rPr>
              <a:t>. Акцент </a:t>
            </a:r>
            <a:r>
              <a:rPr lang="ru-RU" dirty="0" err="1">
                <a:latin typeface="Times New Roman" panose="02020603050405020304" pitchFamily="18" charset="0"/>
                <a:cs typeface="Times New Roman" panose="02020603050405020304" pitchFamily="18" charset="0"/>
              </a:rPr>
              <a:t>варто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робити</a:t>
            </a:r>
            <a:r>
              <a:rPr lang="ru-RU" dirty="0">
                <a:latin typeface="Times New Roman" panose="02020603050405020304" pitchFamily="18" charset="0"/>
                <a:cs typeface="Times New Roman" panose="02020603050405020304" pitchFamily="18" charset="0"/>
              </a:rPr>
              <a:t> на тому,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вони — </a:t>
            </a:r>
            <a:r>
              <a:rPr lang="ru-RU" dirty="0" err="1">
                <a:latin typeface="Times New Roman" panose="02020603050405020304" pitchFamily="18" charset="0"/>
                <a:cs typeface="Times New Roman" panose="02020603050405020304" pitchFamily="18" charset="0"/>
              </a:rPr>
              <a:t>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хто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вижили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вийшли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переможцями</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ситуації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Навіть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оповідання</a:t>
            </a:r>
            <a:r>
              <a:rPr lang="ru-RU" dirty="0">
                <a:latin typeface="Times New Roman" panose="02020603050405020304" pitchFamily="18" charset="0"/>
                <a:cs typeface="Times New Roman" panose="02020603050405020304" pitchFamily="18" charset="0"/>
              </a:rPr>
              <a:t> для таких </a:t>
            </a:r>
            <a:r>
              <a:rPr lang="ru-RU" dirty="0" err="1">
                <a:latin typeface="Times New Roman" panose="02020603050405020304" pitchFamily="18" charset="0"/>
                <a:cs typeface="Times New Roman" panose="02020603050405020304" pitchFamily="18" charset="0"/>
              </a:rPr>
              <a:t>дітей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назви</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кшталт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Герої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теж</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плачуть</a:t>
            </a:r>
            <a:r>
              <a:rPr lang="ru-RU" dirty="0">
                <a:latin typeface="Times New Roman" panose="02020603050405020304" pitchFamily="18" charset="0"/>
                <a:cs typeface="Times New Roman" panose="02020603050405020304" pitchFamily="18" charset="0"/>
              </a:rPr>
              <a:t>».</a:t>
            </a:r>
          </a:p>
          <a:p>
            <a:pPr fontAlgn="base"/>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6594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23986" y="325464"/>
            <a:ext cx="11592733" cy="5922935"/>
          </a:xfrm>
        </p:spPr>
        <p:txBody>
          <a:bodyPr>
            <a:normAutofit/>
          </a:bodyPr>
          <a:lstStyle/>
          <a:p>
            <a:pPr fontAlgn="base"/>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pPr indent="461963" algn="just" fontAlgn="base"/>
            <a:r>
              <a:rPr lang="ru-RU" sz="2800" dirty="0" smtClean="0">
                <a:latin typeface="Times New Roman" panose="02020603050405020304" pitchFamily="18" charset="0"/>
                <a:cs typeface="Times New Roman" panose="02020603050405020304" pitchFamily="18" charset="0"/>
              </a:rPr>
              <a:t>4.Якщо </a:t>
            </a:r>
            <a:r>
              <a:rPr lang="ru-RU" sz="2800" dirty="0" err="1">
                <a:latin typeface="Times New Roman" panose="02020603050405020304" pitchFamily="18" charset="0"/>
                <a:cs typeface="Times New Roman" panose="02020603050405020304" pitchFamily="18" charset="0"/>
              </a:rPr>
              <a:t>діти</a:t>
            </a:r>
            <a:r>
              <a:rPr lang="ru-RU" sz="2800" dirty="0">
                <a:latin typeface="Times New Roman" panose="02020603050405020304" pitchFamily="18" charset="0"/>
                <a:cs typeface="Times New Roman" panose="02020603050405020304" pitchFamily="18" charset="0"/>
              </a:rPr>
              <a:t> з ООП через </a:t>
            </a:r>
            <a:r>
              <a:rPr lang="ru-RU" sz="2800" dirty="0" err="1">
                <a:latin typeface="Times New Roman" panose="02020603050405020304" pitchFamily="18" charset="0"/>
                <a:cs typeface="Times New Roman" panose="02020603050405020304" pitchFamily="18" charset="0"/>
              </a:rPr>
              <a:t>психотравму</a:t>
            </a:r>
            <a:r>
              <a:rPr lang="ru-RU" sz="2800" dirty="0">
                <a:latin typeface="Times New Roman" panose="02020603050405020304" pitchFamily="18" charset="0"/>
                <a:cs typeface="Times New Roman" panose="02020603050405020304" pitchFamily="18" charset="0"/>
              </a:rPr>
              <a:t> не </a:t>
            </a:r>
            <a:r>
              <a:rPr lang="ru-RU" sz="2800" dirty="0" err="1">
                <a:latin typeface="Times New Roman" panose="02020603050405020304" pitchFamily="18" charset="0"/>
                <a:cs typeface="Times New Roman" panose="02020603050405020304" pitchFamily="18" charset="0"/>
              </a:rPr>
              <a:t>можуть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працювати</a:t>
            </a:r>
            <a:r>
              <a:rPr lang="ru-RU" sz="2800" dirty="0">
                <a:latin typeface="Times New Roman" panose="02020603050405020304" pitchFamily="18" charset="0"/>
                <a:cs typeface="Times New Roman" panose="02020603050405020304" pitchFamily="18" charset="0"/>
              </a:rPr>
              <a:t> на уроках, треба </a:t>
            </a:r>
            <a:r>
              <a:rPr lang="ru-RU" sz="2800" dirty="0" err="1">
                <a:latin typeface="Times New Roman" panose="02020603050405020304" pitchFamily="18" charset="0"/>
                <a:cs typeface="Times New Roman" panose="02020603050405020304" pitchFamily="18" charset="0"/>
              </a:rPr>
              <a:t>дати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змогу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індивідуально</a:t>
            </a:r>
            <a:r>
              <a:rPr lang="ru-RU" sz="2800" dirty="0">
                <a:latin typeface="Times New Roman" panose="02020603050405020304" pitchFamily="18" charset="0"/>
                <a:cs typeface="Times New Roman" panose="02020603050405020304" pitchFamily="18" charset="0"/>
              </a:rPr>
              <a:t> та за </a:t>
            </a:r>
            <a:r>
              <a:rPr lang="ru-RU" sz="2800" dirty="0" err="1">
                <a:latin typeface="Times New Roman" panose="02020603050405020304" pitchFamily="18" charset="0"/>
                <a:cs typeface="Times New Roman" panose="02020603050405020304" pitchFamily="18" charset="0"/>
              </a:rPr>
              <a:t>бажанням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говорити</a:t>
            </a:r>
            <a:r>
              <a:rPr lang="ru-RU" sz="2800" dirty="0">
                <a:latin typeface="Times New Roman" panose="02020603050405020304" pitchFamily="18" charset="0"/>
                <a:cs typeface="Times New Roman" panose="02020603050405020304" pitchFamily="18" charset="0"/>
              </a:rPr>
              <a:t> про </a:t>
            </a:r>
            <a:r>
              <a:rPr lang="ru-RU" sz="2800" dirty="0" err="1">
                <a:latin typeface="Times New Roman" panose="02020603050405020304" pitchFamily="18" charset="0"/>
                <a:cs typeface="Times New Roman" panose="02020603050405020304" pitchFamily="18" charset="0"/>
              </a:rPr>
              <a:t>почуття</a:t>
            </a:r>
            <a:r>
              <a:rPr lang="ru-RU" sz="2800" dirty="0">
                <a:latin typeface="Times New Roman" panose="02020603050405020304" pitchFamily="18" charset="0"/>
                <a:cs typeface="Times New Roman" panose="02020603050405020304" pitchFamily="18" charset="0"/>
              </a:rPr>
              <a:t>, думки, </a:t>
            </a:r>
            <a:r>
              <a:rPr lang="ru-RU" sz="2800" dirty="0" err="1">
                <a:latin typeface="Times New Roman" panose="02020603050405020304" pitchFamily="18" charset="0"/>
                <a:cs typeface="Times New Roman" panose="02020603050405020304" pitchFamily="18" charset="0"/>
              </a:rPr>
              <a:t>які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заважають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займатися</a:t>
            </a:r>
            <a:r>
              <a:rPr lang="ru-RU" sz="2800" dirty="0">
                <a:latin typeface="Times New Roman" panose="02020603050405020304" pitchFamily="18" charset="0"/>
                <a:cs typeface="Times New Roman" panose="02020603050405020304" pitchFamily="18" charset="0"/>
              </a:rPr>
              <a:t>.</a:t>
            </a:r>
          </a:p>
          <a:p>
            <a:pPr indent="461963" algn="just" fontAlgn="base"/>
            <a:r>
              <a:rPr lang="ru-RU" sz="2800" dirty="0" smtClean="0">
                <a:latin typeface="Times New Roman" panose="02020603050405020304" pitchFamily="18" charset="0"/>
                <a:cs typeface="Times New Roman" panose="02020603050405020304" pitchFamily="18" charset="0"/>
              </a:rPr>
              <a:t>5.Надважливим </a:t>
            </a:r>
            <a:r>
              <a:rPr lang="ru-RU" sz="2800" dirty="0">
                <a:latin typeface="Times New Roman" panose="02020603050405020304" pitchFamily="18" charset="0"/>
                <a:cs typeface="Times New Roman" panose="02020603050405020304" pitchFamily="18" charset="0"/>
              </a:rPr>
              <a:t>є </a:t>
            </a:r>
            <a:r>
              <a:rPr lang="ru-RU" sz="2800" dirty="0" err="1">
                <a:latin typeface="Times New Roman" panose="02020603050405020304" pitchFamily="18" charset="0"/>
                <a:cs typeface="Times New Roman" panose="02020603050405020304" pitchFamily="18" charset="0"/>
              </a:rPr>
              <a:t>почуття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безпеки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Його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створюють</a:t>
            </a:r>
            <a:r>
              <a:rPr lang="ru-RU" sz="2800" dirty="0">
                <a:latin typeface="Times New Roman" panose="02020603050405020304" pitchFamily="18" charset="0"/>
                <a:cs typeface="Times New Roman" panose="02020603050405020304" pitchFamily="18" charset="0"/>
              </a:rPr>
              <a:t> та </a:t>
            </a:r>
            <a:r>
              <a:rPr lang="ru-RU" sz="2800" dirty="0" err="1">
                <a:latin typeface="Times New Roman" panose="02020603050405020304" pitchFamily="18" charset="0"/>
                <a:cs typeface="Times New Roman" panose="02020603050405020304" pitchFamily="18" charset="0"/>
              </a:rPr>
              <a:t>дають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відчуття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керованості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щоденні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однакові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рутини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які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робляться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спільно</a:t>
            </a:r>
            <a:r>
              <a:rPr lang="ru-RU" sz="2800" dirty="0">
                <a:latin typeface="Times New Roman" panose="02020603050405020304" pitchFamily="18" charset="0"/>
                <a:cs typeface="Times New Roman" panose="02020603050405020304" pitchFamily="18" charset="0"/>
              </a:rPr>
              <a:t> з </a:t>
            </a:r>
            <a:r>
              <a:rPr lang="ru-RU" sz="2800" dirty="0" err="1">
                <a:latin typeface="Times New Roman" panose="02020603050405020304" pitchFamily="18" charset="0"/>
                <a:cs typeface="Times New Roman" panose="02020603050405020304" pitchFamily="18" charset="0"/>
              </a:rPr>
              <a:t>вчителями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ранкове</a:t>
            </a:r>
            <a:r>
              <a:rPr lang="ru-RU" sz="2800" dirty="0">
                <a:latin typeface="Times New Roman" panose="02020603050405020304" pitchFamily="18" charset="0"/>
                <a:cs typeface="Times New Roman" panose="02020603050405020304" pitchFamily="18" charset="0"/>
              </a:rPr>
              <a:t> коло, </a:t>
            </a:r>
            <a:r>
              <a:rPr lang="ru-RU" sz="2800" dirty="0" err="1">
                <a:latin typeface="Times New Roman" panose="02020603050405020304" pitchFamily="18" charset="0"/>
                <a:cs typeface="Times New Roman" panose="02020603050405020304" pitchFamily="18" charset="0"/>
              </a:rPr>
              <a:t>спільний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обід</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спільне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декорування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кабінетів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тощо</a:t>
            </a:r>
            <a:r>
              <a:rPr lang="ru-RU" sz="2800" dirty="0">
                <a:latin typeface="Times New Roman" panose="02020603050405020304" pitchFamily="18" charset="0"/>
                <a:cs typeface="Times New Roman" panose="02020603050405020304" pitchFamily="18" charset="0"/>
              </a:rPr>
              <a:t>).</a:t>
            </a:r>
          </a:p>
          <a:p>
            <a:pPr indent="461963" algn="just" fontAlgn="base"/>
            <a:r>
              <a:rPr lang="ru-RU" sz="2800" dirty="0" smtClean="0">
                <a:latin typeface="Times New Roman" panose="02020603050405020304" pitchFamily="18" charset="0"/>
                <a:cs typeface="Times New Roman" panose="02020603050405020304" pitchFamily="18" charset="0"/>
              </a:rPr>
              <a:t>6.Існує </a:t>
            </a:r>
            <a:r>
              <a:rPr lang="ru-RU" sz="2800" dirty="0">
                <a:latin typeface="Times New Roman" panose="02020603050405020304" pitchFamily="18" charset="0"/>
                <a:cs typeface="Times New Roman" panose="02020603050405020304" pitchFamily="18" charset="0"/>
              </a:rPr>
              <a:t>феномен </a:t>
            </a:r>
            <a:r>
              <a:rPr lang="ru-RU" sz="2800" dirty="0" err="1">
                <a:latin typeface="Times New Roman" panose="02020603050405020304" pitchFamily="18" charset="0"/>
                <a:cs typeface="Times New Roman" panose="02020603050405020304" pitchFamily="18" charset="0"/>
              </a:rPr>
              <a:t>посттравматичного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зростання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такі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діти</a:t>
            </a:r>
            <a:r>
              <a:rPr lang="ru-RU" sz="2800" dirty="0">
                <a:latin typeface="Times New Roman" panose="02020603050405020304" pitchFamily="18" charset="0"/>
                <a:cs typeface="Times New Roman" panose="02020603050405020304" pitchFamily="18" charset="0"/>
              </a:rPr>
              <a:t> по </a:t>
            </a:r>
            <a:r>
              <a:rPr lang="ru-RU" sz="2800" dirty="0" err="1">
                <a:latin typeface="Times New Roman" panose="02020603050405020304" pitchFamily="18" charset="0"/>
                <a:cs typeface="Times New Roman" panose="02020603050405020304" pitchFamily="18" charset="0"/>
              </a:rPr>
              <a:t>суті</a:t>
            </a:r>
            <a:r>
              <a:rPr lang="ru-RU" sz="2800" dirty="0">
                <a:latin typeface="Times New Roman" panose="02020603050405020304" pitchFamily="18" charset="0"/>
                <a:cs typeface="Times New Roman" panose="02020603050405020304" pitchFamily="18" charset="0"/>
              </a:rPr>
              <a:t> є </a:t>
            </a:r>
            <a:r>
              <a:rPr lang="ru-RU" sz="2800" dirty="0" err="1">
                <a:latin typeface="Times New Roman" panose="02020603050405020304" pitchFamily="18" charset="0"/>
                <a:cs typeface="Times New Roman" panose="02020603050405020304" pitchFamily="18" charset="0"/>
              </a:rPr>
              <a:t>психологічно</a:t>
            </a:r>
            <a:r>
              <a:rPr lang="ru-RU" sz="2800" dirty="0">
                <a:latin typeface="Times New Roman" panose="02020603050405020304" pitchFamily="18" charset="0"/>
                <a:cs typeface="Times New Roman" panose="02020603050405020304" pitchFamily="18" charset="0"/>
              </a:rPr>
              <a:t> старшими за </a:t>
            </a:r>
            <a:r>
              <a:rPr lang="ru-RU" sz="2800" dirty="0" err="1">
                <a:latin typeface="Times New Roman" panose="02020603050405020304" pitchFamily="18" charset="0"/>
                <a:cs typeface="Times New Roman" panose="02020603050405020304" pitchFamily="18" charset="0"/>
              </a:rPr>
              <a:t>однолітків</a:t>
            </a:r>
            <a:r>
              <a:rPr lang="ru-RU" sz="2800" dirty="0">
                <a:latin typeface="Times New Roman" panose="02020603050405020304" pitchFamily="18" charset="0"/>
                <a:cs typeface="Times New Roman" panose="02020603050405020304" pitchFamily="18" charset="0"/>
              </a:rPr>
              <a:t>. У них </a:t>
            </a:r>
            <a:r>
              <a:rPr lang="ru-RU" sz="2800" dirty="0" err="1">
                <a:latin typeface="Times New Roman" panose="02020603050405020304" pitchFamily="18" charset="0"/>
                <a:cs typeface="Times New Roman" panose="02020603050405020304" pitchFamily="18" charset="0"/>
              </a:rPr>
              <a:t>вивільняються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ресурси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які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дають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змогу</a:t>
            </a:r>
            <a:r>
              <a:rPr lang="ru-RU" sz="2800" dirty="0">
                <a:latin typeface="Times New Roman" panose="02020603050405020304" pitchFamily="18" charset="0"/>
                <a:cs typeface="Times New Roman" panose="02020603050405020304" pitchFamily="18" charset="0"/>
              </a:rPr>
              <a:t> активно </a:t>
            </a:r>
            <a:r>
              <a:rPr lang="ru-RU" sz="2800" dirty="0" err="1">
                <a:latin typeface="Times New Roman" panose="02020603050405020304" pitchFamily="18" charset="0"/>
                <a:cs typeface="Times New Roman" panose="02020603050405020304" pitchFamily="18" charset="0"/>
              </a:rPr>
              <a:t>розвиватися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Це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дає</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надію</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що</a:t>
            </a:r>
            <a:r>
              <a:rPr lang="ru-RU" sz="2800" dirty="0">
                <a:latin typeface="Times New Roman" panose="02020603050405020304" pitchFamily="18" charset="0"/>
                <a:cs typeface="Times New Roman" panose="02020603050405020304" pitchFamily="18" charset="0"/>
              </a:rPr>
              <a:t>, з </a:t>
            </a:r>
            <a:r>
              <a:rPr lang="ru-RU" sz="2800" dirty="0" err="1">
                <a:latin typeface="Times New Roman" panose="02020603050405020304" pitchFamily="18" charset="0"/>
                <a:cs typeface="Times New Roman" panose="02020603050405020304" pitchFamily="18" charset="0"/>
              </a:rPr>
              <a:t>допомогою</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вчителів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такі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учні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ще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зможуть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проявити</a:t>
            </a:r>
            <a:r>
              <a:rPr lang="ru-RU" sz="2800" dirty="0">
                <a:latin typeface="Times New Roman" panose="02020603050405020304" pitchFamily="18" charset="0"/>
                <a:cs typeface="Times New Roman" panose="02020603050405020304" pitchFamily="18" charset="0"/>
              </a:rPr>
              <a:t> себе та </a:t>
            </a:r>
            <a:r>
              <a:rPr lang="ru-RU" sz="2800" dirty="0" err="1">
                <a:latin typeface="Times New Roman" panose="02020603050405020304" pitchFamily="18" charset="0"/>
                <a:cs typeface="Times New Roman" panose="02020603050405020304" pitchFamily="18" charset="0"/>
              </a:rPr>
              <a:t>повернутися</a:t>
            </a:r>
            <a:r>
              <a:rPr lang="ru-RU" sz="2800" dirty="0">
                <a:latin typeface="Times New Roman" panose="02020603050405020304" pitchFamily="18" charset="0"/>
                <a:cs typeface="Times New Roman" panose="02020603050405020304" pitchFamily="18" charset="0"/>
              </a:rPr>
              <a:t> до </a:t>
            </a:r>
            <a:r>
              <a:rPr lang="ru-RU" sz="2800" dirty="0" err="1">
                <a:latin typeface="Times New Roman" panose="02020603050405020304" pitchFamily="18" charset="0"/>
                <a:cs typeface="Times New Roman" panose="02020603050405020304" pitchFamily="18" charset="0"/>
              </a:rPr>
              <a:t>більш-менш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безнапасного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життя</a:t>
            </a:r>
            <a:r>
              <a:rPr lang="ru-RU"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39542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636103" y="417443"/>
            <a:ext cx="10714383" cy="5655366"/>
          </a:xfrm>
        </p:spPr>
        <p:txBody>
          <a:bodyPr>
            <a:normAutofit/>
          </a:bodyPr>
          <a:lstStyle/>
          <a:p>
            <a:pPr algn="ctr"/>
            <a:endParaRPr lang="uk-UA" b="1" dirty="0" smtClean="0">
              <a:solidFill>
                <a:srgbClr val="FFFF00"/>
              </a:solidFill>
              <a:latin typeface="Times New Roman" panose="02020603050405020304" pitchFamily="18" charset="0"/>
              <a:cs typeface="Times New Roman" panose="02020603050405020304" pitchFamily="18" charset="0"/>
            </a:endParaRPr>
          </a:p>
          <a:p>
            <a:pPr algn="ctr"/>
            <a:r>
              <a:rPr lang="uk-UA" sz="4000" b="1" dirty="0" smtClean="0">
                <a:solidFill>
                  <a:srgbClr val="FFFF00"/>
                </a:solidFill>
                <a:latin typeface="Times New Roman" panose="02020603050405020304" pitchFamily="18" charset="0"/>
                <a:cs typeface="Times New Roman" panose="02020603050405020304" pitchFamily="18" charset="0"/>
              </a:rPr>
              <a:t>ЗНАЧИМІ КОМПОНЕНТИ РОЗВИТКУ</a:t>
            </a:r>
          </a:p>
          <a:p>
            <a:endParaRPr lang="uk-UA" sz="2400" dirty="0" smtClean="0">
              <a:latin typeface="Times New Roman" panose="02020603050405020304" pitchFamily="18" charset="0"/>
              <a:cs typeface="Times New Roman" panose="02020603050405020304" pitchFamily="18" charset="0"/>
            </a:endParaRPr>
          </a:p>
          <a:p>
            <a:r>
              <a:rPr lang="uk-UA" sz="2400" dirty="0" smtClean="0">
                <a:latin typeface="Times New Roman" panose="02020603050405020304" pitchFamily="18" charset="0"/>
                <a:cs typeface="Times New Roman" panose="02020603050405020304" pitchFamily="18" charset="0"/>
              </a:rPr>
              <a:t>ДИТИНОЦЕНТРИЗМ </a:t>
            </a:r>
          </a:p>
          <a:p>
            <a:r>
              <a:rPr lang="uk-UA" sz="2400" dirty="0" smtClean="0">
                <a:latin typeface="Times New Roman" panose="02020603050405020304" pitchFamily="18" charset="0"/>
                <a:cs typeface="Times New Roman" panose="02020603050405020304" pitchFamily="18" charset="0"/>
              </a:rPr>
              <a:t>ПЕРВИННИЙ,ВТОРИННІ </a:t>
            </a:r>
            <a:r>
              <a:rPr lang="uk-UA" sz="2400" dirty="0">
                <a:latin typeface="Times New Roman" panose="02020603050405020304" pitchFamily="18" charset="0"/>
                <a:cs typeface="Times New Roman" panose="02020603050405020304" pitchFamily="18" charset="0"/>
              </a:rPr>
              <a:t>ДЕФЕКТИ</a:t>
            </a:r>
            <a:endParaRPr lang="uk-UA" sz="2400" dirty="0">
              <a:solidFill>
                <a:srgbClr val="FFFF00"/>
              </a:solidFill>
              <a:latin typeface="Times New Roman" panose="02020603050405020304" pitchFamily="18" charset="0"/>
              <a:cs typeface="Times New Roman" panose="02020603050405020304" pitchFamily="18" charset="0"/>
            </a:endParaRPr>
          </a:p>
          <a:p>
            <a:r>
              <a:rPr lang="uk-UA" sz="2400" dirty="0">
                <a:latin typeface="Times New Roman" panose="02020603050405020304" pitchFamily="18" charset="0"/>
                <a:cs typeface="Times New Roman" panose="02020603050405020304" pitchFamily="18" charset="0"/>
              </a:rPr>
              <a:t>ПСИХОЛОГІЧНИЙ </a:t>
            </a:r>
            <a:r>
              <a:rPr lang="uk-UA" sz="2400" dirty="0" smtClean="0">
                <a:latin typeface="Times New Roman" panose="02020603050405020304" pitchFamily="18" charset="0"/>
                <a:cs typeface="Times New Roman" panose="02020603050405020304" pitchFamily="18" charset="0"/>
              </a:rPr>
              <a:t>ВІК</a:t>
            </a:r>
          </a:p>
          <a:p>
            <a:r>
              <a:rPr lang="uk-UA" sz="2400" dirty="0" smtClean="0">
                <a:latin typeface="Times New Roman" panose="02020603050405020304" pitchFamily="18" charset="0"/>
                <a:cs typeface="Times New Roman" panose="02020603050405020304" pitchFamily="18" charset="0"/>
              </a:rPr>
              <a:t>СТРУКТУРА </a:t>
            </a:r>
            <a:r>
              <a:rPr lang="uk-UA" sz="2400" dirty="0">
                <a:latin typeface="Times New Roman" panose="02020603050405020304" pitchFamily="18" charset="0"/>
                <a:cs typeface="Times New Roman" panose="02020603050405020304" pitchFamily="18" charset="0"/>
              </a:rPr>
              <a:t>ВІКОВОГО ПЕРІОДУ </a:t>
            </a:r>
            <a:r>
              <a:rPr lang="uk-UA" sz="2400" dirty="0" smtClean="0">
                <a:latin typeface="Times New Roman" panose="02020603050405020304" pitchFamily="18" charset="0"/>
                <a:cs typeface="Times New Roman" panose="02020603050405020304" pitchFamily="18" charset="0"/>
              </a:rPr>
              <a:t>РОЗВИТКУ</a:t>
            </a:r>
          </a:p>
          <a:p>
            <a:r>
              <a:rPr lang="uk-UA" sz="2400" dirty="0">
                <a:latin typeface="Times New Roman" panose="02020603050405020304" pitchFamily="18" charset="0"/>
                <a:cs typeface="Times New Roman" panose="02020603050405020304" pitchFamily="18" charset="0"/>
              </a:rPr>
              <a:t>СТАН ТА СОЦІАЛІЗАЦІЯ НЕРВОВОЇ </a:t>
            </a:r>
            <a:r>
              <a:rPr lang="uk-UA" sz="2400" dirty="0" smtClean="0">
                <a:latin typeface="Times New Roman" panose="02020603050405020304" pitchFamily="18" charset="0"/>
                <a:cs typeface="Times New Roman" panose="02020603050405020304" pitchFamily="18" charset="0"/>
              </a:rPr>
              <a:t>СИСТЕМИ</a:t>
            </a:r>
            <a:r>
              <a:rPr lang="uk-UA" sz="2400" dirty="0">
                <a:latin typeface="Times New Roman" panose="02020603050405020304" pitchFamily="18" charset="0"/>
                <a:cs typeface="Times New Roman" panose="02020603050405020304" pitchFamily="18" charset="0"/>
              </a:rPr>
              <a:t>ПАСИВНА ПСИХОЛОГІЧНА ТА ПЕДАГОІЧНА ПРАКТИКА</a:t>
            </a:r>
            <a:endParaRPr lang="ru-RU" sz="2400" dirty="0">
              <a:latin typeface="Times New Roman" panose="02020603050405020304" pitchFamily="18" charset="0"/>
              <a:cs typeface="Times New Roman" panose="02020603050405020304" pitchFamily="18" charset="0"/>
            </a:endParaRPr>
          </a:p>
          <a:p>
            <a:pPr algn="ctr"/>
            <a:endParaRPr lang="ru-RU" sz="40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4103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6165" y="452718"/>
            <a:ext cx="9424669" cy="889065"/>
          </a:xfrm>
        </p:spPr>
        <p:txBody>
          <a:bodyPr/>
          <a:lstStyle/>
          <a:p>
            <a:r>
              <a:rPr lang="uk-UA" b="1" dirty="0" smtClean="0">
                <a:solidFill>
                  <a:srgbClr val="FFFF00"/>
                </a:solidFill>
                <a:latin typeface="Times New Roman" panose="02020603050405020304" pitchFamily="18" charset="0"/>
                <a:cs typeface="Times New Roman" panose="02020603050405020304" pitchFamily="18" charset="0"/>
              </a:rPr>
              <a:t>                         НА УРОЦІ</a:t>
            </a:r>
            <a:br>
              <a:rPr lang="uk-UA" b="1" dirty="0" smtClean="0">
                <a:solidFill>
                  <a:srgbClr val="FFFF00"/>
                </a:solidFill>
                <a:latin typeface="Times New Roman" panose="02020603050405020304" pitchFamily="18" charset="0"/>
                <a:cs typeface="Times New Roman" panose="02020603050405020304" pitchFamily="18" charset="0"/>
              </a:rPr>
            </a:br>
            <a:r>
              <a:rPr lang="uk-UA" b="1" dirty="0" smtClean="0">
                <a:solidFill>
                  <a:srgbClr val="FFFF00"/>
                </a:solidFill>
                <a:latin typeface="Times New Roman" panose="02020603050405020304" pitchFamily="18" charset="0"/>
                <a:cs typeface="Times New Roman" panose="02020603050405020304" pitchFamily="18" charset="0"/>
              </a:rPr>
              <a:t/>
            </a:r>
            <a:br>
              <a:rPr lang="uk-UA" b="1" dirty="0" smtClean="0">
                <a:solidFill>
                  <a:srgbClr val="FFFF00"/>
                </a:solidFill>
                <a:latin typeface="Times New Roman" panose="02020603050405020304" pitchFamily="18" charset="0"/>
                <a:cs typeface="Times New Roman" panose="02020603050405020304" pitchFamily="18" charset="0"/>
              </a:rPr>
            </a:br>
            <a:r>
              <a:rPr lang="uk-UA" sz="3200" dirty="0">
                <a:solidFill>
                  <a:schemeClr val="tx1"/>
                </a:solidFill>
                <a:latin typeface="Times New Roman" panose="02020603050405020304" pitchFamily="18" charset="0"/>
                <a:cs typeface="Times New Roman" panose="02020603050405020304" pitchFamily="18" charset="0"/>
              </a:rPr>
              <a:t>Правила поведінки і реагування</a:t>
            </a:r>
            <a:br>
              <a:rPr lang="uk-UA" sz="3200" dirty="0">
                <a:solidFill>
                  <a:schemeClr val="tx1"/>
                </a:solidFill>
                <a:latin typeface="Times New Roman" panose="02020603050405020304" pitchFamily="18" charset="0"/>
                <a:cs typeface="Times New Roman" panose="02020603050405020304" pitchFamily="18" charset="0"/>
              </a:rPr>
            </a:br>
            <a:r>
              <a:rPr lang="uk-UA" sz="3200" dirty="0">
                <a:solidFill>
                  <a:schemeClr val="tx1"/>
                </a:solidFill>
                <a:latin typeface="Times New Roman" panose="02020603050405020304" pitchFamily="18" charset="0"/>
                <a:cs typeface="Times New Roman" panose="02020603050405020304" pitchFamily="18" charset="0"/>
              </a:rPr>
              <a:t>Лімітований час (10хв) на  « а поговорити»</a:t>
            </a:r>
            <a:br>
              <a:rPr lang="uk-UA" sz="3200" dirty="0">
                <a:solidFill>
                  <a:schemeClr val="tx1"/>
                </a:solidFill>
                <a:latin typeface="Times New Roman" panose="02020603050405020304" pitchFamily="18" charset="0"/>
                <a:cs typeface="Times New Roman" panose="02020603050405020304" pitchFamily="18" charset="0"/>
              </a:rPr>
            </a:br>
            <a:r>
              <a:rPr lang="uk-UA" sz="3200" dirty="0">
                <a:solidFill>
                  <a:schemeClr val="tx1"/>
                </a:solidFill>
                <a:latin typeface="Times New Roman" panose="02020603050405020304" pitchFamily="18" charset="0"/>
                <a:cs typeface="Times New Roman" panose="02020603050405020304" pitchFamily="18" charset="0"/>
              </a:rPr>
              <a:t>Розмова вчителя про єдність і різність умов</a:t>
            </a:r>
            <a:br>
              <a:rPr lang="uk-UA" sz="3200" dirty="0">
                <a:solidFill>
                  <a:schemeClr val="tx1"/>
                </a:solidFill>
                <a:latin typeface="Times New Roman" panose="02020603050405020304" pitchFamily="18" charset="0"/>
                <a:cs typeface="Times New Roman" panose="02020603050405020304" pitchFamily="18" charset="0"/>
              </a:rPr>
            </a:br>
            <a:r>
              <a:rPr lang="uk-UA" sz="3200" dirty="0">
                <a:solidFill>
                  <a:schemeClr val="tx1"/>
                </a:solidFill>
                <a:latin typeface="Times New Roman" panose="02020603050405020304" pitchFamily="18" charset="0"/>
                <a:cs typeface="Times New Roman" panose="02020603050405020304" pitchFamily="18" charset="0"/>
              </a:rPr>
              <a:t>Прохання бути з увімкненими віконечками</a:t>
            </a:r>
            <a:br>
              <a:rPr lang="uk-UA" sz="3200" dirty="0">
                <a:solidFill>
                  <a:schemeClr val="tx1"/>
                </a:solidFill>
                <a:latin typeface="Times New Roman" panose="02020603050405020304" pitchFamily="18" charset="0"/>
                <a:cs typeface="Times New Roman" panose="02020603050405020304" pitchFamily="18" charset="0"/>
              </a:rPr>
            </a:br>
            <a:r>
              <a:rPr lang="uk-UA" sz="3200" dirty="0">
                <a:solidFill>
                  <a:schemeClr val="tx1"/>
                </a:solidFill>
                <a:latin typeface="Times New Roman" panose="02020603050405020304" pitchFamily="18" charset="0"/>
                <a:cs typeface="Times New Roman" panose="02020603050405020304" pitchFamily="18" charset="0"/>
              </a:rPr>
              <a:t>Емоційне налаштування учнів </a:t>
            </a:r>
            <a:br>
              <a:rPr lang="uk-UA" sz="3200" dirty="0">
                <a:solidFill>
                  <a:schemeClr val="tx1"/>
                </a:solidFill>
                <a:latin typeface="Times New Roman" panose="02020603050405020304" pitchFamily="18" charset="0"/>
                <a:cs typeface="Times New Roman" panose="02020603050405020304" pitchFamily="18" charset="0"/>
              </a:rPr>
            </a:br>
            <a:r>
              <a:rPr lang="uk-UA" sz="3200" dirty="0">
                <a:solidFill>
                  <a:schemeClr val="tx1"/>
                </a:solidFill>
                <a:latin typeface="Times New Roman" panose="02020603050405020304" pitchFamily="18" charset="0"/>
                <a:cs typeface="Times New Roman" panose="02020603050405020304" pitchFamily="18" charset="0"/>
              </a:rPr>
              <a:t>Регулярні вправи на емоційну саморегуляції</a:t>
            </a:r>
            <a:br>
              <a:rPr lang="uk-UA" sz="3200" dirty="0">
                <a:solidFill>
                  <a:schemeClr val="tx1"/>
                </a:solidFill>
                <a:latin typeface="Times New Roman" panose="02020603050405020304" pitchFamily="18" charset="0"/>
                <a:cs typeface="Times New Roman" panose="02020603050405020304" pitchFamily="18" charset="0"/>
              </a:rPr>
            </a:br>
            <a:r>
              <a:rPr lang="uk-UA" b="1" dirty="0" smtClean="0">
                <a:solidFill>
                  <a:schemeClr val="tx1"/>
                </a:solidFill>
                <a:latin typeface="Times New Roman" panose="02020603050405020304" pitchFamily="18" charset="0"/>
                <a:cs typeface="Times New Roman" panose="02020603050405020304" pitchFamily="18" charset="0"/>
              </a:rPr>
              <a:t/>
            </a:r>
            <a:br>
              <a:rPr lang="uk-UA" b="1" dirty="0" smtClean="0">
                <a:solidFill>
                  <a:schemeClr val="tx1"/>
                </a:solidFill>
                <a:latin typeface="Times New Roman" panose="02020603050405020304" pitchFamily="18" charset="0"/>
                <a:cs typeface="Times New Roman" panose="02020603050405020304" pitchFamily="18" charset="0"/>
              </a:rPr>
            </a:br>
            <a:r>
              <a:rPr lang="uk-UA" b="1" dirty="0" smtClean="0">
                <a:solidFill>
                  <a:schemeClr val="tx1"/>
                </a:solidFill>
                <a:latin typeface="Times New Roman" panose="02020603050405020304" pitchFamily="18" charset="0"/>
                <a:cs typeface="Times New Roman" panose="02020603050405020304" pitchFamily="18" charset="0"/>
              </a:rPr>
              <a:t/>
            </a:r>
            <a:br>
              <a:rPr lang="uk-UA" b="1" dirty="0" smtClean="0">
                <a:solidFill>
                  <a:schemeClr val="tx1"/>
                </a:solidFill>
                <a:latin typeface="Times New Roman" panose="02020603050405020304" pitchFamily="18" charset="0"/>
                <a:cs typeface="Times New Roman" panose="02020603050405020304" pitchFamily="18" charset="0"/>
              </a:rPr>
            </a:br>
            <a:endParaRPr lang="ru-RU"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597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998395"/>
          </a:xfrm>
        </p:spPr>
        <p:txBody>
          <a:bodyPr/>
          <a:lstStyle/>
          <a:p>
            <a:pPr algn="ctr"/>
            <a:r>
              <a:rPr lang="uk-UA" sz="2800" b="1" dirty="0" smtClean="0">
                <a:solidFill>
                  <a:srgbClr val="FFFF00"/>
                </a:solidFill>
                <a:latin typeface="Times New Roman" panose="02020603050405020304" pitchFamily="18" charset="0"/>
                <a:cs typeface="Times New Roman" panose="02020603050405020304" pitchFamily="18" charset="0"/>
              </a:rPr>
              <a:t> </a:t>
            </a:r>
            <a:r>
              <a:rPr lang="uk-UA" sz="2800" dirty="0" smtClean="0">
                <a:solidFill>
                  <a:schemeClr val="bg1"/>
                </a:solidFill>
                <a:latin typeface="Times New Roman" panose="02020603050405020304" pitchFamily="18" charset="0"/>
                <a:cs typeface="Times New Roman" panose="02020603050405020304" pitchFamily="18" charset="0"/>
              </a:rPr>
              <a:t> </a:t>
            </a:r>
            <a:r>
              <a:rPr lang="uk-UA" sz="2800" b="1" dirty="0">
                <a:solidFill>
                  <a:srgbClr val="FFFF00"/>
                </a:solidFill>
                <a:latin typeface="Times New Roman" panose="02020603050405020304" pitchFamily="18" charset="0"/>
                <a:cs typeface="Times New Roman" panose="02020603050405020304" pitchFamily="18" charset="0"/>
              </a:rPr>
              <a:t>ЗАБОРОНЕНО</a:t>
            </a:r>
            <a:br>
              <a:rPr lang="uk-UA" sz="2800" b="1" dirty="0">
                <a:solidFill>
                  <a:srgbClr val="FFFF00"/>
                </a:solidFill>
                <a:latin typeface="Times New Roman" panose="02020603050405020304" pitchFamily="18" charset="0"/>
                <a:cs typeface="Times New Roman" panose="02020603050405020304" pitchFamily="18" charset="0"/>
              </a:rPr>
            </a:br>
            <a:r>
              <a:rPr lang="uk-UA" sz="2800" dirty="0">
                <a:solidFill>
                  <a:schemeClr val="bg1"/>
                </a:solidFill>
                <a:latin typeface="Times New Roman" panose="02020603050405020304" pitchFamily="18" charset="0"/>
                <a:cs typeface="Times New Roman" panose="02020603050405020304" pitchFamily="18" charset="0"/>
              </a:rPr>
              <a:t/>
            </a:r>
            <a:br>
              <a:rPr lang="uk-UA" sz="2800" dirty="0">
                <a:solidFill>
                  <a:schemeClr val="bg1"/>
                </a:solidFill>
                <a:latin typeface="Times New Roman" panose="02020603050405020304" pitchFamily="18" charset="0"/>
                <a:cs typeface="Times New Roman" panose="02020603050405020304" pitchFamily="18" charset="0"/>
              </a:rPr>
            </a:br>
            <a:endParaRPr lang="ru-RU" sz="2800" b="1" dirty="0">
              <a:solidFill>
                <a:srgbClr val="FFFF00"/>
              </a:solidFill>
              <a:latin typeface="Times New Roman" panose="02020603050405020304" pitchFamily="18" charset="0"/>
              <a:cs typeface="Times New Roman" panose="02020603050405020304" pitchFamily="18" charset="0"/>
            </a:endParaRPr>
          </a:p>
        </p:txBody>
      </p:sp>
      <p:cxnSp>
        <p:nvCxnSpPr>
          <p:cNvPr id="6" name="Пряма сполучна лінія 5"/>
          <p:cNvCxnSpPr/>
          <p:nvPr/>
        </p:nvCxnSpPr>
        <p:spPr>
          <a:xfrm flipH="1">
            <a:off x="3011555" y="1361661"/>
            <a:ext cx="3607905" cy="39060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Пряма сполучна лінія 7"/>
          <p:cNvCxnSpPr/>
          <p:nvPr/>
        </p:nvCxnSpPr>
        <p:spPr>
          <a:xfrm>
            <a:off x="2425147" y="1451113"/>
            <a:ext cx="4780722" cy="45223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Місце для вмісту 3"/>
          <p:cNvSpPr>
            <a:spLocks noGrp="1"/>
          </p:cNvSpPr>
          <p:nvPr>
            <p:ph sz="half" idx="1"/>
          </p:nvPr>
        </p:nvSpPr>
        <p:spPr>
          <a:xfrm>
            <a:off x="1103312" y="1232453"/>
            <a:ext cx="10545349" cy="5023886"/>
          </a:xfrm>
        </p:spPr>
        <p:txBody>
          <a:bodyPr/>
          <a:lstStyle/>
          <a:p>
            <a:endParaRPr lang="uk-UA" b="1" dirty="0" smtClean="0">
              <a:solidFill>
                <a:srgbClr val="FFFF00"/>
              </a:solidFill>
              <a:latin typeface="Times New Roman" panose="02020603050405020304" pitchFamily="18" charset="0"/>
              <a:cs typeface="Times New Roman" panose="02020603050405020304" pitchFamily="18" charset="0"/>
            </a:endParaRPr>
          </a:p>
          <a:p>
            <a:r>
              <a:rPr lang="uk-UA" sz="3200" dirty="0" smtClean="0">
                <a:latin typeface="Times New Roman" panose="02020603050405020304" pitchFamily="18" charset="0"/>
                <a:cs typeface="Times New Roman" panose="02020603050405020304" pitchFamily="18" charset="0"/>
              </a:rPr>
              <a:t>Знецінювати</a:t>
            </a:r>
            <a:r>
              <a:rPr lang="uk-UA" sz="3200" dirty="0">
                <a:latin typeface="Times New Roman" panose="02020603050405020304" pitchFamily="18" charset="0"/>
                <a:cs typeface="Times New Roman" panose="02020603050405020304" pitchFamily="18" charset="0"/>
              </a:rPr>
              <a:t/>
            </a:r>
            <a:br>
              <a:rPr lang="uk-UA" sz="3200" dirty="0">
                <a:latin typeface="Times New Roman" panose="02020603050405020304" pitchFamily="18" charset="0"/>
                <a:cs typeface="Times New Roman" panose="02020603050405020304" pitchFamily="18" charset="0"/>
              </a:rPr>
            </a:br>
            <a:r>
              <a:rPr lang="uk-UA" sz="3200" dirty="0">
                <a:latin typeface="Times New Roman" panose="02020603050405020304" pitchFamily="18" charset="0"/>
                <a:cs typeface="Times New Roman" panose="02020603050405020304" pitchFamily="18" charset="0"/>
              </a:rPr>
              <a:t>Фраза «скоро війна закінчиться»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Фрази</a:t>
            </a:r>
            <a:r>
              <a:rPr lang="ru-RU" sz="3200" dirty="0">
                <a:latin typeface="Times New Roman" panose="02020603050405020304" pitchFamily="18" charset="0"/>
                <a:cs typeface="Times New Roman" panose="02020603050405020304" pitchFamily="18" charset="0"/>
              </a:rPr>
              <a:t>: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«Не </a:t>
            </a:r>
            <a:r>
              <a:rPr lang="ru-RU" sz="3200" dirty="0" err="1">
                <a:latin typeface="Times New Roman" panose="02020603050405020304" pitchFamily="18" charset="0"/>
                <a:cs typeface="Times New Roman" panose="02020603050405020304" pitchFamily="18" charset="0"/>
              </a:rPr>
              <a:t>бійся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Нічого</a:t>
            </a:r>
            <a:r>
              <a:rPr lang="ru-RU" sz="3200" dirty="0">
                <a:latin typeface="Times New Roman" panose="02020603050405020304" pitchFamily="18" charset="0"/>
                <a:cs typeface="Times New Roman" panose="02020603050405020304" pitchFamily="18" charset="0"/>
              </a:rPr>
              <a:t> страшного не </a:t>
            </a:r>
            <a:r>
              <a:rPr lang="ru-RU" sz="3200" dirty="0" err="1">
                <a:latin typeface="Times New Roman" panose="02020603050405020304" pitchFamily="18" charset="0"/>
                <a:cs typeface="Times New Roman" panose="02020603050405020304" pitchFamily="18" charset="0"/>
              </a:rPr>
              <a:t>сталося</a:t>
            </a:r>
            <a:r>
              <a:rPr lang="ru-RU" sz="3200" dirty="0">
                <a:latin typeface="Times New Roman" panose="02020603050405020304" pitchFamily="18" charset="0"/>
                <a:cs typeface="Times New Roman" panose="02020603050405020304" pitchFamily="18" charset="0"/>
              </a:rPr>
              <a:t>», «Все добре» </a:t>
            </a:r>
            <a:r>
              <a:rPr lang="uk-UA" sz="3200" dirty="0">
                <a:latin typeface="Times New Roman" panose="02020603050405020304" pitchFamily="18" charset="0"/>
                <a:cs typeface="Times New Roman" panose="02020603050405020304" pitchFamily="18" charset="0"/>
              </a:rPr>
              <a:t/>
            </a:r>
            <a:br>
              <a:rPr lang="uk-UA" sz="3200" dirty="0">
                <a:latin typeface="Times New Roman" panose="02020603050405020304" pitchFamily="18" charset="0"/>
                <a:cs typeface="Times New Roman" panose="02020603050405020304" pitchFamily="18" charset="0"/>
              </a:rPr>
            </a:br>
            <a:r>
              <a:rPr lang="uk-UA" sz="3200" dirty="0">
                <a:latin typeface="Times New Roman" panose="02020603050405020304" pitchFamily="18" charset="0"/>
                <a:cs typeface="Times New Roman" panose="02020603050405020304" pitchFamily="18" charset="0"/>
              </a:rPr>
              <a:t>Коментарі « я ж тобі казала, а ти не зробила…»</a:t>
            </a:r>
            <a:br>
              <a:rPr lang="uk-UA" sz="3200" dirty="0">
                <a:latin typeface="Times New Roman" panose="02020603050405020304" pitchFamily="18" charset="0"/>
                <a:cs typeface="Times New Roman" panose="02020603050405020304" pitchFamily="18" charset="0"/>
              </a:rPr>
            </a:br>
            <a:r>
              <a:rPr lang="uk-UA" sz="3200" dirty="0">
                <a:latin typeface="Times New Roman" panose="02020603050405020304" pitchFamily="18" charset="0"/>
                <a:cs typeface="Times New Roman" panose="02020603050405020304" pitchFamily="18" charset="0"/>
              </a:rPr>
              <a:t>Припини плакати</a:t>
            </a:r>
            <a:endParaRPr lang="ru-RU" sz="3200" dirty="0"/>
          </a:p>
        </p:txBody>
      </p:sp>
    </p:spTree>
    <p:extLst>
      <p:ext uri="{BB962C8B-B14F-4D97-AF65-F5344CB8AC3E}">
        <p14:creationId xmlns:p14="http://schemas.microsoft.com/office/powerpoint/2010/main" val="1612814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198784"/>
            <a:ext cx="9404723" cy="1321904"/>
          </a:xfrm>
        </p:spPr>
        <p:txBody>
          <a:bodyPr/>
          <a:lstStyle/>
          <a:p>
            <a:pPr algn="ctr"/>
            <a:r>
              <a:rPr lang="uk-UA" sz="4400" dirty="0" smtClean="0">
                <a:solidFill>
                  <a:schemeClr val="bg1"/>
                </a:solidFill>
              </a:rPr>
              <a:t>  </a:t>
            </a:r>
            <a:br>
              <a:rPr lang="uk-UA" sz="4400" dirty="0" smtClean="0">
                <a:solidFill>
                  <a:schemeClr val="bg1"/>
                </a:solidFill>
              </a:rPr>
            </a:br>
            <a:r>
              <a:rPr lang="uk-UA" sz="2800" b="1" dirty="0" smtClean="0">
                <a:solidFill>
                  <a:srgbClr val="FFFF00"/>
                </a:solidFill>
                <a:latin typeface="Times New Roman" panose="02020603050405020304" pitchFamily="18" charset="0"/>
                <a:cs typeface="Times New Roman" panose="02020603050405020304" pitchFamily="18" charset="0"/>
              </a:rPr>
              <a:t>ЗАКІНЧЕННЯ КОЖНОГО УРОКУ</a:t>
            </a:r>
            <a:r>
              <a:rPr lang="uk-UA" sz="2800" b="1" dirty="0">
                <a:solidFill>
                  <a:schemeClr val="bg2"/>
                </a:solidFill>
                <a:latin typeface="Times New Roman" panose="02020603050405020304" pitchFamily="18" charset="0"/>
                <a:cs typeface="Times New Roman" panose="02020603050405020304" pitchFamily="18" charset="0"/>
              </a:rPr>
              <a:t/>
            </a:r>
            <a:br>
              <a:rPr lang="uk-UA" sz="2800" b="1" dirty="0">
                <a:solidFill>
                  <a:schemeClr val="bg2"/>
                </a:solidFill>
                <a:latin typeface="Times New Roman" panose="02020603050405020304" pitchFamily="18" charset="0"/>
                <a:cs typeface="Times New Roman" panose="02020603050405020304" pitchFamily="18" charset="0"/>
              </a:rPr>
            </a:br>
            <a:endParaRPr lang="ru-RU" sz="2800" b="1" dirty="0">
              <a:latin typeface="Times New Roman" panose="02020603050405020304" pitchFamily="18" charset="0"/>
              <a:cs typeface="Times New Roman" panose="02020603050405020304" pitchFamily="18" charset="0"/>
            </a:endParaRPr>
          </a:p>
        </p:txBody>
      </p:sp>
      <p:sp>
        <p:nvSpPr>
          <p:cNvPr id="3" name="Місце для вмісту 2"/>
          <p:cNvSpPr>
            <a:spLocks noGrp="1"/>
          </p:cNvSpPr>
          <p:nvPr>
            <p:ph sz="half" idx="1"/>
          </p:nvPr>
        </p:nvSpPr>
        <p:spPr>
          <a:xfrm>
            <a:off x="1103312" y="2060575"/>
            <a:ext cx="10634801" cy="4111625"/>
          </a:xfrm>
        </p:spPr>
        <p:txBody>
          <a:bodyPr>
            <a:normAutofit/>
          </a:bodyPr>
          <a:lstStyle/>
          <a:p>
            <a:endParaRPr lang="uk-UA" sz="2400" dirty="0" smtClean="0">
              <a:latin typeface="Times New Roman" panose="02020603050405020304" pitchFamily="18" charset="0"/>
              <a:cs typeface="Times New Roman" panose="02020603050405020304" pitchFamily="18" charset="0"/>
            </a:endParaRPr>
          </a:p>
          <a:p>
            <a:endParaRPr lang="uk-UA" sz="2400" dirty="0">
              <a:latin typeface="Times New Roman" panose="02020603050405020304" pitchFamily="18" charset="0"/>
              <a:cs typeface="Times New Roman" panose="02020603050405020304" pitchFamily="18" charset="0"/>
            </a:endParaRPr>
          </a:p>
          <a:p>
            <a:r>
              <a:rPr lang="uk-UA" sz="3200" dirty="0" smtClean="0">
                <a:latin typeface="Times New Roman" panose="02020603050405020304" pitchFamily="18" charset="0"/>
                <a:cs typeface="Times New Roman" panose="02020603050405020304" pitchFamily="18" charset="0"/>
              </a:rPr>
              <a:t>Дякую </a:t>
            </a:r>
            <a:r>
              <a:rPr lang="uk-UA" sz="3200" dirty="0">
                <a:latin typeface="Times New Roman" panose="02020603050405020304" pitchFamily="18" charset="0"/>
                <a:cs typeface="Times New Roman" panose="02020603050405020304" pitchFamily="18" charset="0"/>
              </a:rPr>
              <a:t>кожному з вас за участь</a:t>
            </a:r>
            <a:r>
              <a:rPr lang="uk-UA" sz="3200" dirty="0" smtClean="0">
                <a:latin typeface="Times New Roman" panose="02020603050405020304" pitchFamily="18" charset="0"/>
                <a:cs typeface="Times New Roman" panose="02020603050405020304" pitchFamily="18" charset="0"/>
              </a:rPr>
              <a:t>, </a:t>
            </a:r>
            <a:r>
              <a:rPr lang="uk-UA" sz="3200" dirty="0">
                <a:latin typeface="Times New Roman" panose="02020603050405020304" pitchFamily="18" charset="0"/>
                <a:cs typeface="Times New Roman" panose="02020603050405020304" pitchFamily="18" charset="0"/>
              </a:rPr>
              <a:t>роботу</a:t>
            </a:r>
            <a:r>
              <a:rPr lang="uk-UA" sz="3200" dirty="0" smtClean="0">
                <a:latin typeface="Times New Roman" panose="02020603050405020304" pitchFamily="18" charset="0"/>
                <a:cs typeface="Times New Roman" panose="02020603050405020304" pitchFamily="18" charset="0"/>
              </a:rPr>
              <a:t>, світло</a:t>
            </a:r>
          </a:p>
          <a:p>
            <a:r>
              <a:rPr lang="uk-UA" sz="3200" dirty="0" smtClean="0">
                <a:latin typeface="Times New Roman" panose="02020603050405020304" pitchFamily="18" charset="0"/>
                <a:cs typeface="Times New Roman" panose="02020603050405020304" pitchFamily="18" charset="0"/>
              </a:rPr>
              <a:t>ВПРАВА « ВСЕ БУДЕ Україна»</a:t>
            </a:r>
            <a:endParaRPr lang="uk-UA" sz="3200" dirty="0">
              <a:latin typeface="Times New Roman" panose="02020603050405020304" pitchFamily="18" charset="0"/>
              <a:cs typeface="Times New Roman" panose="02020603050405020304" pitchFamily="18" charset="0"/>
            </a:endParaRPr>
          </a:p>
          <a:p>
            <a:r>
              <a:rPr lang="uk-UA" sz="3200" dirty="0" smtClean="0">
                <a:latin typeface="Times New Roman" panose="02020603050405020304" pitchFamily="18" charset="0"/>
                <a:cs typeface="Times New Roman" panose="02020603050405020304" pitchFamily="18" charset="0"/>
              </a:rPr>
              <a:t>ВПРАВА «СОНЕЧКО»- МОЯ.:ДОЛОНЬКА </a:t>
            </a:r>
            <a:r>
              <a:rPr lang="uk-UA" sz="2400" dirty="0" smtClean="0">
                <a:latin typeface="Times New Roman" panose="02020603050405020304" pitchFamily="18" charset="0"/>
                <a:cs typeface="Times New Roman" panose="02020603050405020304" pitchFamily="18" charset="0"/>
              </a:rPr>
              <a:t>ДО СЕРЦЯ І ДО ДІТЕЙ (3 Р)</a:t>
            </a:r>
            <a:endParaRPr lang="ru-RU" sz="2400" dirty="0">
              <a:latin typeface="Times New Roman" panose="02020603050405020304" pitchFamily="18" charset="0"/>
              <a:cs typeface="Times New Roman" panose="02020603050405020304" pitchFamily="18" charset="0"/>
            </a:endParaRPr>
          </a:p>
        </p:txBody>
      </p:sp>
      <p:pic>
        <p:nvPicPr>
          <p:cNvPr id="5" name="Місце для вмісту 4">
            <a:extLst>
              <a:ext uri="{FF2B5EF4-FFF2-40B4-BE49-F238E27FC236}">
                <a16:creationId xmlns:a16="http://schemas.microsoft.com/office/drawing/2014/main" xmlns="" id="{F6D20DF2-E444-4429-B987-3DF3BC014D98}"/>
              </a:ext>
            </a:extLst>
          </p:cNvPr>
          <p:cNvPicPr>
            <a:picLocks noGrp="1" noChangeAspect="1"/>
          </p:cNvPicPr>
          <p:nvPr>
            <p:ph sz="half" idx="2"/>
          </p:nvPr>
        </p:nvPicPr>
        <p:blipFill>
          <a:blip r:embed="rId2"/>
          <a:stretch>
            <a:fillRect/>
          </a:stretch>
        </p:blipFill>
        <p:spPr>
          <a:xfrm>
            <a:off x="8408504" y="72335"/>
            <a:ext cx="3699293" cy="2821539"/>
          </a:xfrm>
          <a:prstGeom prst="rect">
            <a:avLst/>
          </a:prstGeom>
        </p:spPr>
      </p:pic>
    </p:spTree>
    <p:extLst>
      <p:ext uri="{BB962C8B-B14F-4D97-AF65-F5344CB8AC3E}">
        <p14:creationId xmlns:p14="http://schemas.microsoft.com/office/powerpoint/2010/main" val="27932397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800" b="1" dirty="0" err="1">
                <a:solidFill>
                  <a:srgbClr val="FFFF00"/>
                </a:solidFill>
                <a:latin typeface="Times New Roman" panose="02020603050405020304" pitchFamily="18" charset="0"/>
                <a:cs typeface="Times New Roman" panose="02020603050405020304" pitchFamily="18" charset="0"/>
              </a:rPr>
              <a:t>Терапевтична</a:t>
            </a:r>
            <a:r>
              <a:rPr lang="ru-RU" sz="2800" b="1" dirty="0">
                <a:solidFill>
                  <a:srgbClr val="FFFF00"/>
                </a:solidFill>
                <a:latin typeface="Times New Roman" panose="02020603050405020304" pitchFamily="18" charset="0"/>
                <a:cs typeface="Times New Roman" panose="02020603050405020304" pitchFamily="18" charset="0"/>
              </a:rPr>
              <a:t> </a:t>
            </a:r>
            <a:r>
              <a:rPr lang="ru-RU" sz="2800" b="1" dirty="0" err="1">
                <a:solidFill>
                  <a:srgbClr val="FFFF00"/>
                </a:solidFill>
                <a:latin typeface="Times New Roman" panose="02020603050405020304" pitchFamily="18" charset="0"/>
                <a:cs typeface="Times New Roman" panose="02020603050405020304" pitchFamily="18" charset="0"/>
              </a:rPr>
              <a:t>казка</a:t>
            </a:r>
            <a:r>
              <a:rPr lang="ru-RU" sz="2800" b="1" dirty="0">
                <a:solidFill>
                  <a:srgbClr val="FFFF00"/>
                </a:solidFill>
                <a:latin typeface="Times New Roman" panose="02020603050405020304" pitchFamily="18" charset="0"/>
                <a:cs typeface="Times New Roman" panose="02020603050405020304" pitchFamily="18" charset="0"/>
              </a:rPr>
              <a:t> _</a:t>
            </a:r>
            <a:r>
              <a:rPr lang="ru-RU" sz="2800" b="1" dirty="0" err="1">
                <a:solidFill>
                  <a:srgbClr val="FFFF00"/>
                </a:solidFill>
                <a:latin typeface="Times New Roman" panose="02020603050405020304" pitchFamily="18" charset="0"/>
                <a:cs typeface="Times New Roman" panose="02020603050405020304" pitchFamily="18" charset="0"/>
              </a:rPr>
              <a:t>Маленьке</a:t>
            </a:r>
            <a:r>
              <a:rPr lang="ru-RU" sz="2800" b="1" dirty="0">
                <a:solidFill>
                  <a:srgbClr val="FFFF00"/>
                </a:solidFill>
                <a:latin typeface="Times New Roman" panose="02020603050405020304" pitchFamily="18" charset="0"/>
                <a:cs typeface="Times New Roman" panose="02020603050405020304" pitchFamily="18" charset="0"/>
              </a:rPr>
              <a:t> </a:t>
            </a:r>
            <a:r>
              <a:rPr lang="ru-RU" sz="2800" b="1" dirty="0" err="1">
                <a:solidFill>
                  <a:srgbClr val="FFFF00"/>
                </a:solidFill>
                <a:latin typeface="Times New Roman" panose="02020603050405020304" pitchFamily="18" charset="0"/>
                <a:cs typeface="Times New Roman" panose="02020603050405020304" pitchFamily="18" charset="0"/>
              </a:rPr>
              <a:t>китеня</a:t>
            </a:r>
            <a:r>
              <a:rPr lang="ru-RU" sz="2800" b="1" dirty="0">
                <a:solidFill>
                  <a:srgbClr val="FFFF00"/>
                </a:solidFill>
                <a:latin typeface="Times New Roman" panose="02020603050405020304" pitchFamily="18" charset="0"/>
                <a:cs typeface="Times New Roman" panose="02020603050405020304" pitchFamily="18" charset="0"/>
              </a:rPr>
              <a:t>_ (для </a:t>
            </a:r>
            <a:r>
              <a:rPr lang="ru-RU" sz="2800" b="1" dirty="0" err="1">
                <a:solidFill>
                  <a:srgbClr val="FFFF00"/>
                </a:solidFill>
                <a:latin typeface="Times New Roman" panose="02020603050405020304" pitchFamily="18" charset="0"/>
                <a:cs typeface="Times New Roman" panose="02020603050405020304" pitchFamily="18" charset="0"/>
              </a:rPr>
              <a:t>діток</a:t>
            </a:r>
            <a:r>
              <a:rPr lang="ru-RU" sz="2800" b="1" dirty="0">
                <a:solidFill>
                  <a:srgbClr val="FFFF00"/>
                </a:solidFill>
                <a:latin typeface="Times New Roman" panose="02020603050405020304" pitchFamily="18" charset="0"/>
                <a:cs typeface="Times New Roman" panose="02020603050405020304" pitchFamily="18" charset="0"/>
              </a:rPr>
              <a:t>, </a:t>
            </a:r>
            <a:r>
              <a:rPr lang="ru-RU" sz="2800" b="1" dirty="0" err="1">
                <a:solidFill>
                  <a:srgbClr val="FFFF00"/>
                </a:solidFill>
                <a:latin typeface="Times New Roman" panose="02020603050405020304" pitchFamily="18" charset="0"/>
                <a:cs typeface="Times New Roman" panose="02020603050405020304" pitchFamily="18" charset="0"/>
              </a:rPr>
              <a:t>які</a:t>
            </a:r>
            <a:r>
              <a:rPr lang="ru-RU" sz="2800" b="1" dirty="0">
                <a:solidFill>
                  <a:srgbClr val="FFFF00"/>
                </a:solidFill>
                <a:latin typeface="Times New Roman" panose="02020603050405020304" pitchFamily="18" charset="0"/>
                <a:cs typeface="Times New Roman" panose="02020603050405020304" pitchFamily="18" charset="0"/>
              </a:rPr>
              <a:t> бояться сирени)</a:t>
            </a:r>
            <a:br>
              <a:rPr lang="ru-RU" sz="2800" b="1" dirty="0">
                <a:solidFill>
                  <a:srgbClr val="FFFF00"/>
                </a:solidFill>
                <a:latin typeface="Times New Roman" panose="02020603050405020304" pitchFamily="18" charset="0"/>
                <a:cs typeface="Times New Roman" panose="02020603050405020304" pitchFamily="18" charset="0"/>
              </a:rPr>
            </a:br>
            <a:endParaRPr lang="ru-RU" sz="2800" dirty="0">
              <a:solidFill>
                <a:srgbClr val="FFFF00"/>
              </a:solidFill>
              <a:latin typeface="Times New Roman" panose="02020603050405020304" pitchFamily="18" charset="0"/>
              <a:cs typeface="Times New Roman" panose="02020603050405020304" pitchFamily="18" charset="0"/>
            </a:endParaRPr>
          </a:p>
        </p:txBody>
      </p:sp>
      <p:sp>
        <p:nvSpPr>
          <p:cNvPr id="7" name="Місце для вмісту 6"/>
          <p:cNvSpPr>
            <a:spLocks noGrp="1"/>
          </p:cNvSpPr>
          <p:nvPr>
            <p:ph sz="quarter" idx="4"/>
          </p:nvPr>
        </p:nvSpPr>
        <p:spPr>
          <a:xfrm>
            <a:off x="5654495" y="2445026"/>
            <a:ext cx="4396339" cy="2932044"/>
          </a:xfrm>
        </p:spPr>
        <p:txBody>
          <a:bodyPr/>
          <a:lstStyle/>
          <a:p>
            <a:endParaRPr lang="uk-UA" b="1" dirty="0" smtClean="0">
              <a:latin typeface="Times New Roman" panose="02020603050405020304" pitchFamily="18" charset="0"/>
              <a:cs typeface="Times New Roman" panose="02020603050405020304" pitchFamily="18" charset="0"/>
              <a:hlinkClick r:id="rId2"/>
            </a:endParaRPr>
          </a:p>
          <a:p>
            <a:endParaRPr lang="uk-UA" b="1" dirty="0">
              <a:latin typeface="Times New Roman" panose="02020603050405020304" pitchFamily="18" charset="0"/>
              <a:cs typeface="Times New Roman" panose="02020603050405020304" pitchFamily="18" charset="0"/>
              <a:hlinkClick r:id="rId2"/>
            </a:endParaRPr>
          </a:p>
          <a:p>
            <a:endParaRPr lang="uk-UA" b="1" dirty="0" smtClean="0">
              <a:latin typeface="Times New Roman" panose="02020603050405020304" pitchFamily="18" charset="0"/>
              <a:cs typeface="Times New Roman" panose="02020603050405020304" pitchFamily="18" charset="0"/>
              <a:hlinkClick r:id="rId2"/>
            </a:endParaRPr>
          </a:p>
          <a:p>
            <a:endParaRPr lang="uk-UA" b="1" dirty="0">
              <a:latin typeface="Times New Roman" panose="02020603050405020304" pitchFamily="18" charset="0"/>
              <a:cs typeface="Times New Roman" panose="02020603050405020304" pitchFamily="18" charset="0"/>
              <a:hlinkClick r:id="rId2"/>
            </a:endParaRPr>
          </a:p>
          <a:p>
            <a:r>
              <a:rPr lang="en-US" b="1" dirty="0" smtClean="0">
                <a:latin typeface="Times New Roman" panose="02020603050405020304" pitchFamily="18" charset="0"/>
                <a:cs typeface="Times New Roman" panose="02020603050405020304" pitchFamily="18" charset="0"/>
                <a:hlinkClick r:id="rId2"/>
              </a:rPr>
              <a:t>https</a:t>
            </a:r>
            <a:r>
              <a:rPr lang="en-US" b="1" dirty="0">
                <a:latin typeface="Times New Roman" panose="02020603050405020304" pitchFamily="18" charset="0"/>
                <a:cs typeface="Times New Roman" panose="02020603050405020304" pitchFamily="18" charset="0"/>
                <a:hlinkClick r:id="rId2"/>
              </a:rPr>
              <a:t>://www.youtube.com/watch?v=KxtuB68yHfM</a:t>
            </a:r>
            <a:endParaRPr lang="ru-RU" dirty="0"/>
          </a:p>
          <a:p>
            <a:endParaRPr lang="ru-RU" dirty="0"/>
          </a:p>
        </p:txBody>
      </p:sp>
      <p:pic>
        <p:nvPicPr>
          <p:cNvPr id="8" name="Місце для вмісту 4"/>
          <p:cNvPicPr>
            <a:picLocks noGrp="1" noChangeAspect="1"/>
          </p:cNvPicPr>
          <p:nvPr>
            <p:ph sz="half" idx="2"/>
          </p:nvPr>
        </p:nvPicPr>
        <p:blipFill>
          <a:blip r:embed="rId3"/>
          <a:stretch>
            <a:fillRect/>
          </a:stretch>
        </p:blipFill>
        <p:spPr>
          <a:xfrm>
            <a:off x="437323" y="2672825"/>
            <a:ext cx="5061778" cy="3425288"/>
          </a:xfrm>
          <a:prstGeom prst="rect">
            <a:avLst/>
          </a:prstGeom>
        </p:spPr>
      </p:pic>
    </p:spTree>
    <p:extLst>
      <p:ext uri="{BB962C8B-B14F-4D97-AF65-F5344CB8AC3E}">
        <p14:creationId xmlns:p14="http://schemas.microsoft.com/office/powerpoint/2010/main" val="32616813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Місце для вмісту 7"/>
          <p:cNvSpPr>
            <a:spLocks noGrp="1"/>
          </p:cNvSpPr>
          <p:nvPr>
            <p:ph idx="1"/>
          </p:nvPr>
        </p:nvSpPr>
        <p:spPr>
          <a:xfrm>
            <a:off x="318052" y="258418"/>
            <a:ext cx="11459818" cy="5989982"/>
          </a:xfrm>
        </p:spPr>
        <p:txBody>
          <a:bodyPr>
            <a:normAutofit lnSpcReduction="10000"/>
          </a:bodyPr>
          <a:lstStyle/>
          <a:p>
            <a:pPr marL="90488" indent="446088" algn="just"/>
            <a:r>
              <a:rPr lang="uk-UA" dirty="0">
                <a:latin typeface="Times New Roman" panose="02020603050405020304" pitchFamily="18" charset="0"/>
                <a:cs typeface="Times New Roman" panose="02020603050405020304" pitchFamily="18" charset="0"/>
              </a:rPr>
              <a:t>Десь дуже </a:t>
            </a:r>
            <a:r>
              <a:rPr lang="ru-RU" dirty="0">
                <a:latin typeface="Times New Roman" panose="02020603050405020304" pitchFamily="18" charset="0"/>
                <a:cs typeface="Times New Roman" panose="02020603050405020304" pitchFamily="18" charset="0"/>
              </a:rPr>
              <a:t>далеко у </a:t>
            </a:r>
            <a:r>
              <a:rPr lang="uk-UA" dirty="0">
                <a:latin typeface="Times New Roman" panose="02020603050405020304" pitchFamily="18" charset="0"/>
                <a:cs typeface="Times New Roman" panose="02020603050405020304" pitchFamily="18" charset="0"/>
              </a:rPr>
              <a:t>безмежному океані</a:t>
            </a:r>
            <a:r>
              <a:rPr lang="ru-RU" dirty="0">
                <a:latin typeface="Times New Roman" panose="02020603050405020304" pitchFamily="18" charset="0"/>
                <a:cs typeface="Times New Roman" panose="02020603050405020304" pitchFamily="18" charset="0"/>
              </a:rPr>
              <a:t>, де </a:t>
            </a:r>
            <a:r>
              <a:rPr lang="uk-UA" dirty="0">
                <a:latin typeface="Times New Roman" panose="02020603050405020304" pitchFamily="18" charset="0"/>
                <a:cs typeface="Times New Roman" panose="02020603050405020304" pitchFamily="18" charset="0"/>
              </a:rPr>
              <a:t>блакитні</a:t>
            </a:r>
            <a:r>
              <a:rPr lang="ru-RU" dirty="0">
                <a:latin typeface="Times New Roman" panose="02020603050405020304" pitchFamily="18" charset="0"/>
                <a:cs typeface="Times New Roman" panose="02020603050405020304" pitchFamily="18" charset="0"/>
              </a:rPr>
              <a:t> води </a:t>
            </a:r>
            <a:r>
              <a:rPr lang="ru-RU" dirty="0" err="1">
                <a:latin typeface="Times New Roman" panose="02020603050405020304" pitchFamily="18" charset="0"/>
                <a:cs typeface="Times New Roman" panose="02020603050405020304" pitchFamily="18" charset="0"/>
              </a:rPr>
              <a:t>купають</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собі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сонечко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глибоко-глибоко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народився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малесенький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кит.Але</a:t>
            </a:r>
            <a:r>
              <a:rPr lang="ru-RU"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чомусь</a:t>
            </a:r>
            <a:r>
              <a:rPr lang="ru-RU" dirty="0" err="1">
                <a:latin typeface="Times New Roman" panose="02020603050405020304" pitchFamily="18" charset="0"/>
                <a:cs typeface="Times New Roman" panose="02020603050405020304" pitchFamily="18" charset="0"/>
              </a:rPr>
              <a:t>віндуже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боявся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випливати</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поверхню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води.А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кити</a:t>
            </a:r>
            <a:r>
              <a:rPr lang="ru-RU" dirty="0">
                <a:latin typeface="Times New Roman" panose="02020603050405020304" pitchFamily="18" charset="0"/>
                <a:cs typeface="Times New Roman" panose="02020603050405020304" pitchFamily="18" charset="0"/>
              </a:rPr>
              <a:t> ж </a:t>
            </a:r>
            <a:r>
              <a:rPr lang="ru-RU" dirty="0" err="1">
                <a:latin typeface="Times New Roman" panose="02020603050405020304" pitchFamily="18" charset="0"/>
                <a:cs typeface="Times New Roman" panose="02020603050405020304" pitchFamily="18" charset="0"/>
              </a:rPr>
              <a:t>інакше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дихати</a:t>
            </a:r>
            <a:r>
              <a:rPr lang="ru-RU" dirty="0">
                <a:latin typeface="Times New Roman" panose="02020603050405020304" pitchFamily="18" charset="0"/>
                <a:cs typeface="Times New Roman" panose="02020603050405020304" pitchFamily="18" charset="0"/>
              </a:rPr>
              <a:t> не </a:t>
            </a:r>
            <a:r>
              <a:rPr lang="ru-RU" dirty="0" err="1">
                <a:latin typeface="Times New Roman" panose="02020603050405020304" pitchFamily="18" charset="0"/>
                <a:cs typeface="Times New Roman" panose="02020603050405020304" pitchFamily="18" charset="0"/>
              </a:rPr>
              <a:t>можуть</a:t>
            </a:r>
            <a:r>
              <a:rPr lang="ru-RU" dirty="0">
                <a:latin typeface="Times New Roman" panose="02020603050405020304" pitchFamily="18" charset="0"/>
                <a:cs typeface="Times New Roman" panose="02020603050405020304" pitchFamily="18" charset="0"/>
              </a:rPr>
              <a:t>.</a:t>
            </a:r>
            <a:br>
              <a:rPr lang="ru-RU" dirty="0">
                <a:latin typeface="Times New Roman" panose="02020603050405020304" pitchFamily="18" charset="0"/>
                <a:cs typeface="Times New Roman" panose="02020603050405020304" pitchFamily="18" charset="0"/>
              </a:rPr>
            </a:br>
            <a:r>
              <a:rPr lang="ru-RU" dirty="0" err="1">
                <a:latin typeface="Times New Roman" panose="02020603050405020304" pitchFamily="18" charset="0"/>
                <a:cs typeface="Times New Roman" panose="02020603050405020304" pitchFamily="18" charset="0"/>
              </a:rPr>
              <a:t>Спочатку</a:t>
            </a:r>
            <a:r>
              <a:rPr lang="ru-RU" dirty="0">
                <a:latin typeface="Times New Roman" panose="02020603050405020304" pitchFamily="18" charset="0"/>
                <a:cs typeface="Times New Roman" panose="02020603050405020304" pitchFamily="18" charset="0"/>
              </a:rPr>
              <a:t> мама </a:t>
            </a:r>
            <a:r>
              <a:rPr lang="ru-RU" dirty="0" err="1">
                <a:latin typeface="Times New Roman" panose="02020603050405020304" pitchFamily="18" charset="0"/>
                <a:cs typeface="Times New Roman" panose="02020603050405020304" pitchFamily="18" charset="0"/>
              </a:rPr>
              <a:t>ділилась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повітрям</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ним.Але</a:t>
            </a:r>
            <a:r>
              <a:rPr lang="ru-RU" dirty="0">
                <a:latin typeface="Times New Roman" panose="02020603050405020304" pitchFamily="18" charset="0"/>
                <a:cs typeface="Times New Roman" panose="02020603050405020304" pitchFamily="18" charset="0"/>
              </a:rPr>
              <a:t> з часом </a:t>
            </a:r>
            <a:r>
              <a:rPr lang="ru-RU" dirty="0" err="1">
                <a:latin typeface="Times New Roman" panose="02020603050405020304" pitchFamily="18" charset="0"/>
                <a:cs typeface="Times New Roman" panose="02020603050405020304" pitchFamily="18" charset="0"/>
              </a:rPr>
              <a:t>китеня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підросло</a:t>
            </a:r>
            <a:r>
              <a:rPr lang="ru-RU" dirty="0">
                <a:latin typeface="Times New Roman" panose="02020603050405020304" pitchFamily="18" charset="0"/>
                <a:cs typeface="Times New Roman" panose="02020603050405020304" pitchFamily="18" charset="0"/>
              </a:rPr>
              <a:t>, а </a:t>
            </a:r>
            <a:r>
              <a:rPr lang="ru-RU" dirty="0" err="1">
                <a:latin typeface="Times New Roman" panose="02020603050405020304" pitchFamily="18" charset="0"/>
                <a:cs typeface="Times New Roman" panose="02020603050405020304" pitchFamily="18" charset="0"/>
              </a:rPr>
              <a:t>випливати</a:t>
            </a:r>
            <a:r>
              <a:rPr lang="ru-RU" dirty="0">
                <a:latin typeface="Times New Roman" panose="02020603050405020304" pitchFamily="18" charset="0"/>
                <a:cs typeface="Times New Roman" panose="02020603050405020304" pitchFamily="18" charset="0"/>
              </a:rPr>
              <a:t> все таки боялось.</a:t>
            </a:r>
            <a:r>
              <a:rPr lang="uk-UA" dirty="0">
                <a:latin typeface="Times New Roman" panose="02020603050405020304" pitchFamily="18" charset="0"/>
                <a:cs typeface="Times New Roman" panose="02020603050405020304" pitchFamily="18" charset="0"/>
              </a:rPr>
              <a:t>Мама-кит розказувала синочку, що коли воно випливе на поверхню, то зможе побачити безліч яскравих зірочок, красиві краєвиди островів та ще багато чого цікавого, але малюк все ж ніяк не </a:t>
            </a:r>
            <a:r>
              <a:rPr lang="uk-UA" dirty="0" err="1">
                <a:latin typeface="Times New Roman" panose="02020603050405020304" pitchFamily="18" charset="0"/>
                <a:cs typeface="Times New Roman" panose="02020603050405020304" pitchFamily="18" charset="0"/>
              </a:rPr>
              <a:t>погоджувався.Він</a:t>
            </a:r>
            <a:r>
              <a:rPr lang="uk-UA" dirty="0">
                <a:latin typeface="Times New Roman" panose="02020603050405020304" pitchFamily="18" charset="0"/>
                <a:cs typeface="Times New Roman" panose="02020603050405020304" pitchFamily="18" charset="0"/>
              </a:rPr>
              <a:t> просто дивився на безліч кораблів і човників, що пливли по воді.</a:t>
            </a:r>
            <a:endParaRPr lang="ru-RU" dirty="0">
              <a:latin typeface="Times New Roman" panose="02020603050405020304" pitchFamily="18" charset="0"/>
              <a:cs typeface="Times New Roman" panose="02020603050405020304" pitchFamily="18" charset="0"/>
            </a:endParaRPr>
          </a:p>
          <a:p>
            <a:pPr marL="90488" indent="446088" algn="just"/>
            <a:r>
              <a:rPr lang="ru-RU" dirty="0">
                <a:latin typeface="Times New Roman" panose="02020603050405020304" pitchFamily="18" charset="0"/>
                <a:cs typeface="Times New Roman" panose="02020603050405020304" pitchFamily="18" charset="0"/>
              </a:rPr>
              <a:t>Та одного разу </a:t>
            </a:r>
            <a:r>
              <a:rPr lang="ru-RU" dirty="0" err="1">
                <a:latin typeface="Times New Roman" panose="02020603050405020304" pitchFamily="18" charset="0"/>
                <a:cs typeface="Times New Roman" panose="02020603050405020304" pitchFamily="18" charset="0"/>
              </a:rPr>
              <a:t>китенятко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почув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щось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незвичне</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зверху</a:t>
            </a:r>
            <a:r>
              <a:rPr lang="ru-RU"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 сталася біда – маленький хлопчик, який пропливав поряд на кораблі, упав у воду, а ніхто із дорослих цього не помітив. Хлопчик кликав на допомогу, але через гучний рев мотора та шум хвиль його ніхто не чув. Китеня дуже хотіло допомогти хлопчикові, але не знало як це зробити і от раптом воно згадало, що колись мама йому розповідала про те, що кити можуть видавати найголосніший звук з-поміж усіх живих істот і вирішило, що допоможе врятувати хлопчика, покликавши на допомогу людей. Забувши про свій страх, воно піднялося на поверхню води, вдихнуло повітря і видало дуже-дуже голосний звук, який був схожий на сирену. Саме цей звук почули батьки хлопчика і зрозуміли, що маленьке китеня кликало їх на допомогу до їхнього синочка. Уже за хвилину хлопчика забрали на корабель і він не переставав дякувати маленькому китеняті за порятунок. </a:t>
            </a:r>
            <a:endParaRPr lang="ru-RU" dirty="0">
              <a:latin typeface="Times New Roman" panose="02020603050405020304" pitchFamily="18" charset="0"/>
              <a:cs typeface="Times New Roman" panose="02020603050405020304" pitchFamily="18" charset="0"/>
            </a:endParaRPr>
          </a:p>
          <a:p>
            <a:pPr marL="90488" indent="446088" algn="just"/>
            <a:r>
              <a:rPr lang="uk-UA" dirty="0">
                <a:latin typeface="Times New Roman" panose="02020603050405020304" pitchFamily="18" charset="0"/>
                <a:cs typeface="Times New Roman" panose="02020603050405020304" pitchFamily="18" charset="0"/>
              </a:rPr>
              <a:t>З того часу маленьке китеня вирішило, що стане рятувальником і в разі небезпеки буде повідомляти людей, своїм голосом.</a:t>
            </a:r>
            <a:endParaRPr lang="ru-RU" dirty="0">
              <a:latin typeface="Times New Roman" panose="02020603050405020304" pitchFamily="18" charset="0"/>
              <a:cs typeface="Times New Roman" panose="02020603050405020304" pitchFamily="18" charset="0"/>
            </a:endParaRPr>
          </a:p>
          <a:p>
            <a:pPr marL="90488" indent="446088" algn="just"/>
            <a:r>
              <a:rPr lang="uk-UA"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657017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Місце для вмісту 7"/>
          <p:cNvSpPr>
            <a:spLocks noGrp="1"/>
          </p:cNvSpPr>
          <p:nvPr>
            <p:ph idx="1"/>
          </p:nvPr>
        </p:nvSpPr>
        <p:spPr>
          <a:xfrm>
            <a:off x="327992" y="576470"/>
            <a:ext cx="11072191" cy="6013173"/>
          </a:xfrm>
        </p:spPr>
        <p:txBody>
          <a:bodyPr>
            <a:normAutofit/>
          </a:bodyPr>
          <a:lstStyle/>
          <a:p>
            <a:r>
              <a:rPr lang="ru-RU" sz="2800" dirty="0">
                <a:latin typeface="Times New Roman" panose="02020603050405020304" pitchFamily="18" charset="0"/>
                <a:cs typeface="Times New Roman" panose="02020603050405020304" pitchFamily="18" charset="0"/>
              </a:rPr>
              <a:t>4. </a:t>
            </a:r>
            <a:r>
              <a:rPr lang="ru-RU" sz="2800" dirty="0" err="1">
                <a:latin typeface="Times New Roman" panose="02020603050405020304" pitchFamily="18" charset="0"/>
                <a:cs typeface="Times New Roman" panose="02020603050405020304" pitchFamily="18" charset="0"/>
              </a:rPr>
              <a:t>Загострення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проблеми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забезпечення</a:t>
            </a:r>
            <a:r>
              <a:rPr lang="ru-RU" sz="2800" dirty="0">
                <a:latin typeface="Times New Roman" panose="02020603050405020304" pitchFamily="18" charset="0"/>
                <a:cs typeface="Times New Roman" panose="02020603050405020304" pitchFamily="18" charset="0"/>
              </a:rPr>
              <a:t> доступу до </a:t>
            </a:r>
            <a:r>
              <a:rPr lang="ru-RU" sz="2800" dirty="0" err="1">
                <a:latin typeface="Times New Roman" panose="02020603050405020304" pitchFamily="18" charset="0"/>
                <a:cs typeface="Times New Roman" panose="02020603050405020304" pitchFamily="18" charset="0"/>
              </a:rPr>
              <a:t>освіти</a:t>
            </a:r>
            <a:r>
              <a:rPr lang="ru-RU" sz="2800" dirty="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українським</a:t>
            </a:r>
            <a:r>
              <a:rPr lang="ru-RU" sz="2800" dirty="0" smtClean="0">
                <a:latin typeface="Times New Roman" panose="02020603050405020304" pitchFamily="18" charset="0"/>
                <a:cs typeface="Times New Roman" panose="02020603050405020304" pitchFamily="18" charset="0"/>
              </a:rPr>
              <a:t> школярам </a:t>
            </a:r>
            <a:r>
              <a:rPr lang="ru-RU" sz="2800" dirty="0">
                <a:latin typeface="Times New Roman" panose="02020603050405020304" pitchFamily="18" charset="0"/>
                <a:cs typeface="Times New Roman" panose="02020603050405020304" pitchFamily="18" charset="0"/>
              </a:rPr>
              <a:t>та студентам, </a:t>
            </a:r>
            <a:r>
              <a:rPr lang="ru-RU" sz="2800" dirty="0" err="1">
                <a:latin typeface="Times New Roman" panose="02020603050405020304" pitchFamily="18" charset="0"/>
                <a:cs typeface="Times New Roman" panose="02020603050405020304" pitchFamily="18" charset="0"/>
              </a:rPr>
              <a:t>порушення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безперервності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освітнього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процесу</a:t>
            </a:r>
            <a:r>
              <a:rPr lang="ru-RU" sz="2800" dirty="0">
                <a:latin typeface="Times New Roman" panose="02020603050405020304" pitchFamily="18" charset="0"/>
                <a:cs typeface="Times New Roman" panose="02020603050405020304" pitchFamily="18" charset="0"/>
              </a:rPr>
              <a:t>.</a:t>
            </a:r>
          </a:p>
          <a:p>
            <a:r>
              <a:rPr lang="ru-RU" sz="2800" dirty="0">
                <a:latin typeface="Times New Roman" panose="02020603050405020304" pitchFamily="18" charset="0"/>
                <a:cs typeface="Times New Roman" panose="02020603050405020304" pitchFamily="18" charset="0"/>
              </a:rPr>
              <a:t>5. </a:t>
            </a:r>
            <a:r>
              <a:rPr lang="ru-RU" sz="2800" dirty="0" err="1">
                <a:latin typeface="Times New Roman" panose="02020603050405020304" pitchFamily="18" charset="0"/>
                <a:cs typeface="Times New Roman" panose="02020603050405020304" pitchFamily="18" charset="0"/>
              </a:rPr>
              <a:t>Втрата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управлінського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освітнього</a:t>
            </a:r>
            <a:r>
              <a:rPr lang="ru-RU" sz="2800" dirty="0">
                <a:latin typeface="Times New Roman" panose="02020603050405020304" pitchFamily="18" charset="0"/>
                <a:cs typeface="Times New Roman" panose="02020603050405020304" pitchFamily="18" charset="0"/>
              </a:rPr>
              <a:t> контролю на </a:t>
            </a:r>
            <a:r>
              <a:rPr lang="ru-RU" sz="2800" dirty="0" err="1">
                <a:latin typeface="Times New Roman" panose="02020603050405020304" pitchFamily="18" charset="0"/>
                <a:cs typeface="Times New Roman" panose="02020603050405020304" pitchFamily="18" charset="0"/>
              </a:rPr>
              <a:t>територіях</a:t>
            </a:r>
            <a:r>
              <a:rPr lang="ru-RU" sz="2800" dirty="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що</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потрапили</a:t>
            </a:r>
            <a:r>
              <a:rPr lang="ru-RU" sz="2800" dirty="0" smtClean="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під</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тимчасову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окупацію</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або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перебувають</a:t>
            </a:r>
            <a:r>
              <a:rPr lang="ru-RU" sz="2800" dirty="0">
                <a:latin typeface="Times New Roman" panose="02020603050405020304" pitchFamily="18" charset="0"/>
                <a:cs typeface="Times New Roman" panose="02020603050405020304" pitchFamily="18" charset="0"/>
              </a:rPr>
              <a:t> у </a:t>
            </a:r>
            <a:r>
              <a:rPr lang="ru-RU" sz="2800" dirty="0" err="1">
                <a:latin typeface="Times New Roman" panose="02020603050405020304" pitchFamily="18" charset="0"/>
                <a:cs typeface="Times New Roman" panose="02020603050405020304" pitchFamily="18" charset="0"/>
              </a:rPr>
              <a:t>зоні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активних</a:t>
            </a:r>
            <a:r>
              <a:rPr lang="ru-RU" sz="2800" dirty="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військових</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дій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Насильницька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переорієнтація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українських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здобувачів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освіти</a:t>
            </a:r>
            <a:r>
              <a:rPr lang="ru-RU" sz="2800" dirty="0">
                <a:latin typeface="Times New Roman" panose="02020603050405020304" pitchFamily="18" charset="0"/>
                <a:cs typeface="Times New Roman" panose="02020603050405020304" pitchFamily="18" charset="0"/>
              </a:rPr>
              <a:t> на </a:t>
            </a:r>
            <a:r>
              <a:rPr lang="ru-RU" sz="2800" dirty="0" err="1" smtClean="0">
                <a:latin typeface="Times New Roman" panose="02020603050405020304" pitchFamily="18" charset="0"/>
                <a:cs typeface="Times New Roman" panose="02020603050405020304" pitchFamily="18" charset="0"/>
              </a:rPr>
              <a:t>російські</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навчальні</a:t>
            </a:r>
            <a:r>
              <a:rPr lang="ru-RU" sz="2800" dirty="0" smtClean="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програми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підручники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примусовий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перехід</a:t>
            </a:r>
            <a:r>
              <a:rPr lang="ru-RU" sz="2800" dirty="0">
                <a:latin typeface="Times New Roman" panose="02020603050405020304" pitchFamily="18" charset="0"/>
                <a:cs typeface="Times New Roman" panose="02020603050405020304" pitchFamily="18" charset="0"/>
              </a:rPr>
              <a:t> на </a:t>
            </a:r>
            <a:r>
              <a:rPr lang="ru-RU" sz="2800" dirty="0" err="1">
                <a:latin typeface="Times New Roman" panose="02020603050405020304" pitchFamily="18" charset="0"/>
                <a:cs typeface="Times New Roman" panose="02020603050405020304" pitchFamily="18" charset="0"/>
              </a:rPr>
              <a:t>російську</a:t>
            </a:r>
            <a:r>
              <a:rPr lang="ru-RU" sz="2800" dirty="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мову</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навчання</a:t>
            </a:r>
            <a:r>
              <a:rPr lang="ru-RU" sz="2800" dirty="0">
                <a:latin typeface="Times New Roman" panose="02020603050405020304" pitchFamily="18" charset="0"/>
                <a:cs typeface="Times New Roman" panose="02020603050405020304" pitchFamily="18" charset="0"/>
              </a:rPr>
              <a:t>.</a:t>
            </a:r>
          </a:p>
          <a:p>
            <a:r>
              <a:rPr lang="ru-RU" sz="2800" dirty="0">
                <a:latin typeface="Times New Roman" panose="02020603050405020304" pitchFamily="18" charset="0"/>
                <a:cs typeface="Times New Roman" panose="02020603050405020304" pitchFamily="18" charset="0"/>
              </a:rPr>
              <a:t>6. </a:t>
            </a:r>
            <a:r>
              <a:rPr lang="ru-RU" sz="2800" dirty="0" err="1">
                <a:latin typeface="Times New Roman" panose="02020603050405020304" pitchFamily="18" charset="0"/>
                <a:cs typeface="Times New Roman" panose="02020603050405020304" pitchFamily="18" charset="0"/>
              </a:rPr>
              <a:t>Зменшення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видатків</a:t>
            </a:r>
            <a:r>
              <a:rPr lang="ru-RU" sz="2800" dirty="0">
                <a:latin typeface="Times New Roman" panose="02020603050405020304" pitchFamily="18" charset="0"/>
                <a:cs typeface="Times New Roman" panose="02020603050405020304" pitchFamily="18" charset="0"/>
              </a:rPr>
              <a:t> державного та </a:t>
            </a:r>
            <a:r>
              <a:rPr lang="ru-RU" sz="2800" dirty="0" err="1">
                <a:latin typeface="Times New Roman" panose="02020603050405020304" pitchFamily="18" charset="0"/>
                <a:cs typeface="Times New Roman" panose="02020603050405020304" pitchFamily="18" charset="0"/>
              </a:rPr>
              <a:t>місцевих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бюджетів</a:t>
            </a:r>
            <a:r>
              <a:rPr lang="ru-RU" sz="2800" dirty="0">
                <a:latin typeface="Times New Roman" panose="02020603050405020304" pitchFamily="18" charset="0"/>
                <a:cs typeface="Times New Roman" panose="02020603050405020304" pitchFamily="18" charset="0"/>
              </a:rPr>
              <a:t> на </a:t>
            </a:r>
            <a:r>
              <a:rPr lang="ru-RU" sz="2800" dirty="0" err="1">
                <a:latin typeface="Times New Roman" panose="02020603050405020304" pitchFamily="18" charset="0"/>
                <a:cs typeface="Times New Roman" panose="02020603050405020304" pitchFamily="18" charset="0"/>
              </a:rPr>
              <a:t>освіту</a:t>
            </a:r>
            <a:r>
              <a:rPr lang="ru-RU" sz="2800" dirty="0">
                <a:latin typeface="Times New Roman" panose="02020603050405020304" pitchFamily="18" charset="0"/>
                <a:cs typeface="Times New Roman" panose="02020603050405020304" pitchFamily="18" charset="0"/>
              </a:rPr>
              <a:t>.</a:t>
            </a:r>
          </a:p>
          <a:p>
            <a:r>
              <a:rPr lang="ru-RU" sz="2800" dirty="0">
                <a:latin typeface="Times New Roman" panose="02020603050405020304" pitchFamily="18" charset="0"/>
                <a:cs typeface="Times New Roman" panose="02020603050405020304" pitchFamily="18" charset="0"/>
              </a:rPr>
              <a:t>7. </a:t>
            </a:r>
            <a:r>
              <a:rPr lang="ru-RU" sz="2800" dirty="0" err="1">
                <a:latin typeface="Times New Roman" panose="02020603050405020304" pitchFamily="18" charset="0"/>
                <a:cs typeface="Times New Roman" panose="02020603050405020304" pitchFamily="18" charset="0"/>
              </a:rPr>
              <a:t>Забезпечення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розвитку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приватної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освіти</a:t>
            </a:r>
            <a:r>
              <a:rPr lang="ru-RU" sz="2800" dirty="0">
                <a:latin typeface="Times New Roman" panose="02020603050405020304" pitchFamily="18" charset="0"/>
                <a:cs typeface="Times New Roman" panose="02020603050405020304" pitchFamily="18" charset="0"/>
              </a:rPr>
              <a:t> на </a:t>
            </a:r>
            <a:r>
              <a:rPr lang="ru-RU" sz="2800" dirty="0" err="1">
                <a:latin typeface="Times New Roman" panose="02020603050405020304" pitchFamily="18" charset="0"/>
                <a:cs typeface="Times New Roman" panose="02020603050405020304" pitchFamily="18" charset="0"/>
              </a:rPr>
              <a:t>рівнях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дошкільної</a:t>
            </a:r>
            <a:r>
              <a:rPr lang="ru-RU" sz="2800" dirty="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загальної</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середньої</a:t>
            </a:r>
            <a:r>
              <a:rPr lang="ru-RU" sz="2800"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та </a:t>
            </a:r>
            <a:r>
              <a:rPr lang="ru-RU" sz="2800" dirty="0" err="1">
                <a:latin typeface="Times New Roman" panose="02020603050405020304" pitchFamily="18" charset="0"/>
                <a:cs typeface="Times New Roman" panose="02020603050405020304" pitchFamily="18" charset="0"/>
              </a:rPr>
              <a:t>позашкільної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освіти</a:t>
            </a:r>
            <a:r>
              <a:rPr lang="ru-RU" sz="2800" dirty="0" smtClean="0">
                <a:latin typeface="Times New Roman" panose="02020603050405020304" pitchFamily="18" charset="0"/>
                <a:cs typeface="Times New Roman" panose="02020603050405020304" pitchFamily="18" charset="0"/>
              </a:rPr>
              <a:t>.</a:t>
            </a:r>
          </a:p>
          <a:p>
            <a:r>
              <a:rPr lang="uk-UA" sz="2800" dirty="0" smtClean="0">
                <a:latin typeface="Times New Roman" panose="02020603050405020304" pitchFamily="18" charset="0"/>
                <a:cs typeface="Times New Roman" panose="02020603050405020304" pitchFamily="18" charset="0"/>
              </a:rPr>
              <a:t> </a:t>
            </a:r>
            <a:r>
              <a:rPr lang="en-US" sz="2800" i="1" dirty="0">
                <a:solidFill>
                  <a:schemeClr val="bg1"/>
                </a:solidFill>
                <a:latin typeface="Times New Roman" panose="02020603050405020304" pitchFamily="18" charset="0"/>
                <a:cs typeface="Times New Roman" panose="02020603050405020304" pitchFamily="18" charset="0"/>
              </a:rPr>
              <a:t>mon.gov.ua › media › </a:t>
            </a:r>
            <a:r>
              <a:rPr lang="en-US" sz="2800" i="1" dirty="0" err="1" smtClean="0">
                <a:solidFill>
                  <a:schemeClr val="bg1"/>
                </a:solidFill>
                <a:latin typeface="Times New Roman" panose="02020603050405020304" pitchFamily="18" charset="0"/>
                <a:cs typeface="Times New Roman" panose="02020603050405020304" pitchFamily="18" charset="0"/>
              </a:rPr>
              <a:t>Mizhn.serpn.ped.nauk-prakt.konferentsiya</a:t>
            </a:r>
            <a:endParaRPr lang="uk-UA" sz="2800" i="1" dirty="0" smtClean="0">
              <a:solidFill>
                <a:schemeClr val="bg1"/>
              </a:solidFill>
              <a:latin typeface="Times New Roman" panose="02020603050405020304" pitchFamily="18" charset="0"/>
              <a:cs typeface="Times New Roman" panose="02020603050405020304" pitchFamily="18" charset="0"/>
            </a:endParaRPr>
          </a:p>
          <a:p>
            <a:endParaRPr lang="uk-UA" sz="2800" i="1" dirty="0" smtClean="0">
              <a:latin typeface="Times New Roman" panose="02020603050405020304" pitchFamily="18" charset="0"/>
              <a:cs typeface="Times New Roman" panose="02020603050405020304" pitchFamily="18" charset="0"/>
            </a:endParaRPr>
          </a:p>
          <a:p>
            <a:endParaRPr lang="uk-UA" sz="2800" dirty="0" smtClean="0">
              <a:latin typeface="Times New Roman" panose="02020603050405020304" pitchFamily="18" charset="0"/>
              <a:cs typeface="Times New Roman" panose="02020603050405020304" pitchFamily="18" charset="0"/>
            </a:endParaRPr>
          </a:p>
          <a:p>
            <a:endParaRPr lang="uk-UA" sz="2800" dirty="0" smtClean="0">
              <a:latin typeface="Times New Roman" panose="02020603050405020304" pitchFamily="18" charset="0"/>
              <a:cs typeface="Times New Roman" panose="02020603050405020304" pitchFamily="18" charset="0"/>
            </a:endParaRPr>
          </a:p>
          <a:p>
            <a:endParaRPr lang="uk-UA" sz="2800" dirty="0" smtClean="0">
              <a:latin typeface="Times New Roman" panose="02020603050405020304" pitchFamily="18" charset="0"/>
              <a:cs typeface="Times New Roman" panose="02020603050405020304" pitchFamily="18" charset="0"/>
            </a:endParaRPr>
          </a:p>
          <a:p>
            <a:endParaRPr lang="uk-UA" sz="2800" dirty="0">
              <a:latin typeface="Times New Roman" panose="02020603050405020304" pitchFamily="18" charset="0"/>
              <a:cs typeface="Times New Roman" panose="02020603050405020304" pitchFamily="18" charset="0"/>
            </a:endParaRPr>
          </a:p>
          <a:p>
            <a:endParaRPr lang="ru-RU" sz="2800" dirty="0"/>
          </a:p>
        </p:txBody>
      </p:sp>
    </p:spTree>
    <p:extLst>
      <p:ext uri="{BB962C8B-B14F-4D97-AF65-F5344CB8AC3E}">
        <p14:creationId xmlns:p14="http://schemas.microsoft.com/office/powerpoint/2010/main" val="16592837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3312" y="412961"/>
            <a:ext cx="9404723" cy="849308"/>
          </a:xfrm>
        </p:spPr>
        <p:txBody>
          <a:bodyPr/>
          <a:lstStyle/>
          <a:p>
            <a:pPr algn="ctr"/>
            <a:r>
              <a:rPr lang="uk-UA" sz="2800" b="1" dirty="0">
                <a:solidFill>
                  <a:srgbClr val="FFFF00"/>
                </a:solidFill>
                <a:latin typeface="Times New Roman" panose="02020603050405020304" pitchFamily="18" charset="0"/>
                <a:cs typeface="Times New Roman" panose="02020603050405020304" pitchFamily="18" charset="0"/>
              </a:rPr>
              <a:t>ІНКЛЮЗІЯ ПІД ЧАС ВІЙНИ</a:t>
            </a:r>
            <a:endParaRPr lang="ru-RU" sz="2800" b="1" dirty="0">
              <a:solidFill>
                <a:srgbClr val="FFFF00"/>
              </a:solidFill>
              <a:latin typeface="Times New Roman" panose="02020603050405020304" pitchFamily="18" charset="0"/>
              <a:cs typeface="Times New Roman" panose="02020603050405020304" pitchFamily="18" charset="0"/>
            </a:endParaRPr>
          </a:p>
        </p:txBody>
      </p:sp>
      <p:sp>
        <p:nvSpPr>
          <p:cNvPr id="4" name="Прямокутник 3"/>
          <p:cNvSpPr/>
          <p:nvPr/>
        </p:nvSpPr>
        <p:spPr>
          <a:xfrm>
            <a:off x="495300" y="1191473"/>
            <a:ext cx="11201400" cy="4308872"/>
          </a:xfrm>
          <a:prstGeom prst="rect">
            <a:avLst/>
          </a:prstGeom>
        </p:spPr>
        <p:txBody>
          <a:bodyPr wrap="square">
            <a:spAutoFit/>
          </a:bodyPr>
          <a:lstStyle/>
          <a:p>
            <a:r>
              <a:rPr lang="ru-RU" sz="3200" dirty="0" smtClean="0">
                <a:latin typeface="Times New Roman" panose="02020603050405020304" pitchFamily="18" charset="0"/>
                <a:cs typeface="Times New Roman" panose="02020603050405020304" pitchFamily="18" charset="0"/>
              </a:rPr>
              <a:t>    </a:t>
            </a:r>
          </a:p>
          <a:p>
            <a:pPr indent="447675"/>
            <a:r>
              <a:rPr lang="ru-RU" sz="3200" dirty="0" err="1" smtClean="0">
                <a:latin typeface="Times New Roman" panose="02020603050405020304" pitchFamily="18" charset="0"/>
                <a:cs typeface="Times New Roman" panose="02020603050405020304" pitchFamily="18" charset="0"/>
              </a:rPr>
              <a:t>Навчання</a:t>
            </a:r>
            <a:r>
              <a:rPr lang="ru-RU" sz="3200" dirty="0" smtClean="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у </a:t>
            </a:r>
            <a:r>
              <a:rPr lang="ru-RU" sz="3200" dirty="0" err="1">
                <a:latin typeface="Times New Roman" panose="02020603050405020304" pitchFamily="18" charset="0"/>
                <a:cs typeface="Times New Roman" panose="02020603050405020304" pitchFamily="18" charset="0"/>
              </a:rPr>
              <a:t>такий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складний</a:t>
            </a:r>
            <a:r>
              <a:rPr lang="ru-RU" sz="3200" dirty="0">
                <a:latin typeface="Times New Roman" panose="02020603050405020304" pitchFamily="18" charset="0"/>
                <a:cs typeface="Times New Roman" panose="02020603050405020304" pitchFamily="18" charset="0"/>
              </a:rPr>
              <a:t> час – </a:t>
            </a:r>
            <a:r>
              <a:rPr lang="ru-RU" sz="3200" dirty="0" err="1">
                <a:latin typeface="Times New Roman" panose="02020603050405020304" pitchFamily="18" charset="0"/>
                <a:cs typeface="Times New Roman" panose="02020603050405020304" pitchFamily="18" charset="0"/>
              </a:rPr>
              <a:t>це</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новий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виклик</a:t>
            </a:r>
            <a:r>
              <a:rPr lang="ru-RU" sz="3200" dirty="0">
                <a:latin typeface="Times New Roman" panose="02020603050405020304" pitchFamily="18" charset="0"/>
                <a:cs typeface="Times New Roman" panose="02020603050405020304" pitchFamily="18" charset="0"/>
              </a:rPr>
              <a:t> для </a:t>
            </a:r>
            <a:r>
              <a:rPr lang="ru-RU" sz="3200" dirty="0" err="1">
                <a:latin typeface="Times New Roman" panose="02020603050405020304" pitchFamily="18" charset="0"/>
                <a:cs typeface="Times New Roman" panose="02020603050405020304" pitchFamily="18" charset="0"/>
              </a:rPr>
              <a:t>педагогів</a:t>
            </a:r>
            <a:r>
              <a:rPr lang="ru-RU" sz="3200" dirty="0">
                <a:latin typeface="Times New Roman" panose="02020603050405020304" pitchFamily="18" charset="0"/>
                <a:cs typeface="Times New Roman" panose="02020603050405020304" pitchFamily="18" charset="0"/>
              </a:rPr>
              <a:t>, але знайте, </a:t>
            </a:r>
            <a:r>
              <a:rPr lang="ru-RU" sz="3200" dirty="0" err="1">
                <a:latin typeface="Times New Roman" panose="02020603050405020304" pitchFamily="18" charset="0"/>
                <a:cs typeface="Times New Roman" panose="02020603050405020304" pitchFamily="18" charset="0"/>
              </a:rPr>
              <a:t>що</a:t>
            </a:r>
            <a:r>
              <a:rPr lang="ru-RU" sz="3200" dirty="0">
                <a:latin typeface="Times New Roman" panose="02020603050405020304" pitchFamily="18" charset="0"/>
                <a:cs typeface="Times New Roman" panose="02020603050405020304" pitchFamily="18" charset="0"/>
              </a:rPr>
              <a:t> ваша </a:t>
            </a:r>
            <a:r>
              <a:rPr lang="ru-RU" sz="3200" dirty="0" err="1">
                <a:latin typeface="Times New Roman" panose="02020603050405020304" pitchFamily="18" charset="0"/>
                <a:cs typeface="Times New Roman" panose="02020603050405020304" pitchFamily="18" charset="0"/>
              </a:rPr>
              <a:t>безумовна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любов</a:t>
            </a:r>
            <a:r>
              <a:rPr lang="ru-RU" sz="3200" dirty="0">
                <a:latin typeface="Times New Roman" panose="02020603050405020304" pitchFamily="18" charset="0"/>
                <a:cs typeface="Times New Roman" panose="02020603050405020304" pitchFamily="18" charset="0"/>
              </a:rPr>
              <a:t> до </a:t>
            </a:r>
            <a:r>
              <a:rPr lang="ru-RU" sz="3200" dirty="0" err="1">
                <a:latin typeface="Times New Roman" panose="02020603050405020304" pitchFamily="18" charset="0"/>
                <a:cs typeface="Times New Roman" panose="02020603050405020304" pitchFamily="18" charset="0"/>
              </a:rPr>
              <a:t>дітей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підтримка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допоможе</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їм</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стабілізувати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психологічний</a:t>
            </a:r>
            <a:r>
              <a:rPr lang="ru-RU" sz="3200" dirty="0">
                <a:latin typeface="Times New Roman" panose="02020603050405020304" pitchFamily="18" charset="0"/>
                <a:cs typeface="Times New Roman" panose="02020603050405020304" pitchFamily="18" charset="0"/>
              </a:rPr>
              <a:t> стан. </a:t>
            </a:r>
            <a:r>
              <a:rPr lang="ru-RU" sz="3200" dirty="0" err="1">
                <a:latin typeface="Times New Roman" panose="02020603050405020304" pitchFamily="18" charset="0"/>
                <a:cs typeface="Times New Roman" panose="02020603050405020304" pitchFamily="18" charset="0"/>
              </a:rPr>
              <a:t>Пам’ятайте</a:t>
            </a:r>
            <a:r>
              <a:rPr lang="ru-RU" sz="3200" dirty="0">
                <a:latin typeface="Times New Roman" panose="02020603050405020304" pitchFamily="18" charset="0"/>
                <a:cs typeface="Times New Roman" panose="02020603050405020304" pitchFamily="18" charset="0"/>
              </a:rPr>
              <a:t>, педагог – не психолог, тому </a:t>
            </a:r>
            <a:r>
              <a:rPr lang="ru-RU" sz="3200" dirty="0" err="1">
                <a:latin typeface="Times New Roman" panose="02020603050405020304" pitchFamily="18" charset="0"/>
                <a:cs typeface="Times New Roman" panose="02020603050405020304" pitchFamily="18" charset="0"/>
              </a:rPr>
              <a:t>якщо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побачили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що</a:t>
            </a:r>
            <a:r>
              <a:rPr lang="ru-RU" sz="3200" dirty="0">
                <a:latin typeface="Times New Roman" panose="02020603050405020304" pitchFamily="18" charset="0"/>
                <a:cs typeface="Times New Roman" panose="02020603050405020304" pitchFamily="18" charset="0"/>
              </a:rPr>
              <a:t> ваш </a:t>
            </a:r>
            <a:r>
              <a:rPr lang="ru-RU" sz="3200" dirty="0" err="1">
                <a:latin typeface="Times New Roman" panose="02020603050405020304" pitchFamily="18" charset="0"/>
                <a:cs typeface="Times New Roman" panose="02020603050405020304" pitchFamily="18" charset="0"/>
              </a:rPr>
              <a:t>учень</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надто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тривожний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або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агресивний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одразу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зверніться</a:t>
            </a:r>
            <a:r>
              <a:rPr lang="ru-RU" sz="3200" dirty="0">
                <a:latin typeface="Times New Roman" panose="02020603050405020304" pitchFamily="18" charset="0"/>
                <a:cs typeface="Times New Roman" panose="02020603050405020304" pitchFamily="18" charset="0"/>
              </a:rPr>
              <a:t> до психолога закладу для </a:t>
            </a:r>
            <a:r>
              <a:rPr lang="ru-RU" sz="3200" dirty="0" err="1">
                <a:latin typeface="Times New Roman" panose="02020603050405020304" pitchFamily="18" charset="0"/>
                <a:cs typeface="Times New Roman" panose="02020603050405020304" pitchFamily="18" charset="0"/>
              </a:rPr>
              <a:t>подальшої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психологічної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підтримки</a:t>
            </a:r>
            <a:r>
              <a:rPr lang="ru-RU" sz="3200" dirty="0" smtClean="0">
                <a:latin typeface="Times New Roman" panose="02020603050405020304" pitchFamily="18" charset="0"/>
                <a:cs typeface="Times New Roman" panose="02020603050405020304" pitchFamily="18" charset="0"/>
              </a:rPr>
              <a:t>.</a:t>
            </a:r>
          </a:p>
          <a:p>
            <a:endParaRPr lang="uk-UA" sz="3200" dirty="0">
              <a:latin typeface="Times New Roman" panose="02020603050405020304" pitchFamily="18" charset="0"/>
              <a:cs typeface="Times New Roman" panose="02020603050405020304" pitchFamily="18" charset="0"/>
            </a:endParaRPr>
          </a:p>
          <a:p>
            <a:endParaRPr lang="ru-RU"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7410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ісце для вмісту 5"/>
          <p:cNvSpPr>
            <a:spLocks noGrp="1"/>
          </p:cNvSpPr>
          <p:nvPr>
            <p:ph idx="1"/>
          </p:nvPr>
        </p:nvSpPr>
        <p:spPr>
          <a:xfrm>
            <a:off x="1103312" y="2052918"/>
            <a:ext cx="10455897" cy="4195481"/>
          </a:xfrm>
        </p:spPr>
        <p:txBody>
          <a:bodyPr/>
          <a:lstStyle/>
          <a:p>
            <a:r>
              <a:rPr lang="ru-RU" dirty="0"/>
              <a:t>Про </a:t>
            </a:r>
            <a:r>
              <a:rPr lang="ru-RU" dirty="0" err="1"/>
              <a:t>правовий</a:t>
            </a:r>
            <a:r>
              <a:rPr lang="ru-RU" dirty="0"/>
              <a:t> режим </a:t>
            </a:r>
            <a:r>
              <a:rPr lang="ru-RU" dirty="0" err="1"/>
              <a:t>воєнного</a:t>
            </a:r>
            <a:r>
              <a:rPr lang="ru-RU" dirty="0"/>
              <a:t> стану : Закон </a:t>
            </a:r>
            <a:r>
              <a:rPr lang="ru-RU" dirty="0" err="1"/>
              <a:t>України</a:t>
            </a:r>
            <a:r>
              <a:rPr lang="ru-RU" dirty="0"/>
              <a:t> </a:t>
            </a:r>
            <a:r>
              <a:rPr lang="ru-RU" dirty="0" err="1"/>
              <a:t>від</a:t>
            </a:r>
            <a:r>
              <a:rPr lang="ru-RU" dirty="0"/>
              <a:t> 12.05.2015 № 389-VIII. URL: https://zakon.rada.gov.ua/</a:t>
            </a:r>
          </a:p>
          <a:p>
            <a:r>
              <a:rPr lang="en-US" dirty="0"/>
              <a:t>laws/show/389-19#Text.</a:t>
            </a:r>
          </a:p>
          <a:p>
            <a:r>
              <a:rPr lang="ru-RU" dirty="0"/>
              <a:t>10 Про </a:t>
            </a:r>
            <a:r>
              <a:rPr lang="ru-RU" dirty="0" err="1"/>
              <a:t>введення</a:t>
            </a:r>
            <a:r>
              <a:rPr lang="ru-RU" dirty="0"/>
              <a:t> </a:t>
            </a:r>
            <a:r>
              <a:rPr lang="ru-RU" dirty="0" err="1"/>
              <a:t>воєнного</a:t>
            </a:r>
            <a:r>
              <a:rPr lang="ru-RU" dirty="0"/>
              <a:t> стану в </a:t>
            </a:r>
            <a:r>
              <a:rPr lang="ru-RU" dirty="0" err="1"/>
              <a:t>Україні</a:t>
            </a:r>
            <a:r>
              <a:rPr lang="ru-RU" dirty="0"/>
              <a:t> : Указ Президента </a:t>
            </a:r>
            <a:r>
              <a:rPr lang="ru-RU" dirty="0" err="1"/>
              <a:t>України</a:t>
            </a:r>
            <a:r>
              <a:rPr lang="ru-RU" dirty="0"/>
              <a:t> </a:t>
            </a:r>
            <a:r>
              <a:rPr lang="ru-RU" dirty="0" err="1"/>
              <a:t>від</a:t>
            </a:r>
            <a:r>
              <a:rPr lang="ru-RU" dirty="0"/>
              <a:t> 24.02.2022 № 64/2022. URL:</a:t>
            </a:r>
          </a:p>
          <a:p>
            <a:r>
              <a:rPr lang="en-US" dirty="0"/>
              <a:t>https://www.president.gov.ua/documents/642022-41397.</a:t>
            </a:r>
            <a:endParaRPr lang="ru-RU" dirty="0"/>
          </a:p>
        </p:txBody>
      </p:sp>
    </p:spTree>
    <p:extLst>
      <p:ext uri="{BB962C8B-B14F-4D97-AF65-F5344CB8AC3E}">
        <p14:creationId xmlns:p14="http://schemas.microsoft.com/office/powerpoint/2010/main" val="40575746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6"/>
            <a:ext cx="11032367" cy="3821109"/>
          </a:xfrm>
        </p:spPr>
        <p:txBody>
          <a:bodyPr/>
          <a:lstStyle/>
          <a:p>
            <a:pPr algn="ctr"/>
            <a:r>
              <a:rPr lang="uk-UA" dirty="0" smtClean="0">
                <a:solidFill>
                  <a:srgbClr val="FFFF00"/>
                </a:solidFill>
                <a:latin typeface="Times New Roman" panose="02020603050405020304" pitchFamily="18" charset="0"/>
                <a:cs typeface="Times New Roman" panose="02020603050405020304" pitchFamily="18" charset="0"/>
              </a:rPr>
              <a:t>З ПОВАГОЮ </a:t>
            </a:r>
            <a:br>
              <a:rPr lang="uk-UA" dirty="0" smtClean="0">
                <a:solidFill>
                  <a:srgbClr val="FFFF00"/>
                </a:solidFill>
                <a:latin typeface="Times New Roman" panose="02020603050405020304" pitchFamily="18" charset="0"/>
                <a:cs typeface="Times New Roman" panose="02020603050405020304" pitchFamily="18" charset="0"/>
              </a:rPr>
            </a:br>
            <a:r>
              <a:rPr lang="uk-UA" dirty="0" smtClean="0">
                <a:latin typeface="Times New Roman" panose="02020603050405020304" pitchFamily="18" charset="0"/>
                <a:cs typeface="Times New Roman" panose="02020603050405020304" pitchFamily="18" charset="0"/>
              </a:rPr>
              <a:t>ВАЛЕНТИНА ВОЛОДИМИРІВНА ВОЙТКО</a:t>
            </a:r>
            <a:br>
              <a:rPr lang="uk-UA" dirty="0" smtClean="0">
                <a:latin typeface="Times New Roman" panose="02020603050405020304" pitchFamily="18" charset="0"/>
                <a:cs typeface="Times New Roman" panose="02020603050405020304" pitchFamily="18" charset="0"/>
              </a:rPr>
            </a:br>
            <a:r>
              <a:rPr lang="uk-UA" dirty="0" smtClean="0">
                <a:solidFill>
                  <a:schemeClr val="bg1"/>
                </a:solidFill>
                <a:latin typeface="Times New Roman" panose="02020603050405020304" pitchFamily="18" charset="0"/>
                <a:cs typeface="Times New Roman" panose="02020603050405020304" pitchFamily="18" charset="0"/>
              </a:rPr>
              <a:t> </a:t>
            </a:r>
            <a:endParaRPr lang="ru-RU" dirty="0">
              <a:solidFill>
                <a:schemeClr val="bg1"/>
              </a:solidFill>
              <a:latin typeface="Times New Roman" panose="02020603050405020304" pitchFamily="18" charset="0"/>
              <a:cs typeface="Times New Roman" panose="02020603050405020304" pitchFamily="18" charset="0"/>
            </a:endParaRPr>
          </a:p>
        </p:txBody>
      </p:sp>
      <p:pic>
        <p:nvPicPr>
          <p:cNvPr id="7" name="Місце для вмісту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8256" y="3190461"/>
            <a:ext cx="3597276" cy="3568147"/>
          </a:xfrm>
          <a:prstGeom prst="rect">
            <a:avLst/>
          </a:prstGeom>
        </p:spPr>
      </p:pic>
    </p:spTree>
    <p:extLst>
      <p:ext uri="{BB962C8B-B14F-4D97-AF65-F5344CB8AC3E}">
        <p14:creationId xmlns:p14="http://schemas.microsoft.com/office/powerpoint/2010/main" val="2685973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1360359" cy="1400530"/>
          </a:xfrm>
        </p:spPr>
        <p:txBody>
          <a:bodyPr/>
          <a:lstStyle/>
          <a:p>
            <a:pPr algn="ctr"/>
            <a:r>
              <a:rPr lang="ru-RU" sz="2800" b="1" dirty="0" err="1">
                <a:solidFill>
                  <a:srgbClr val="FFFF00"/>
                </a:solidFill>
                <a:latin typeface="Times New Roman" panose="02020603050405020304" pitchFamily="18" charset="0"/>
                <a:cs typeface="Times New Roman" panose="02020603050405020304" pitchFamily="18" charset="0"/>
              </a:rPr>
              <a:t>Нові</a:t>
            </a:r>
            <a:r>
              <a:rPr lang="ru-RU" sz="2800" b="1" dirty="0">
                <a:solidFill>
                  <a:srgbClr val="FFFF00"/>
                </a:solidFill>
                <a:latin typeface="Times New Roman" panose="02020603050405020304" pitchFamily="18" charset="0"/>
                <a:cs typeface="Times New Roman" panose="02020603050405020304" pitchFamily="18" charset="0"/>
              </a:rPr>
              <a:t> </a:t>
            </a:r>
            <a:r>
              <a:rPr lang="ru-RU" sz="2800" b="1" dirty="0" err="1">
                <a:solidFill>
                  <a:srgbClr val="FFFF00"/>
                </a:solidFill>
                <a:latin typeface="Times New Roman" panose="02020603050405020304" pitchFamily="18" charset="0"/>
                <a:cs typeface="Times New Roman" panose="02020603050405020304" pitchFamily="18" charset="0"/>
              </a:rPr>
              <a:t>реалії</a:t>
            </a:r>
            <a:r>
              <a:rPr lang="ru-RU" sz="2800" b="1" dirty="0">
                <a:solidFill>
                  <a:srgbClr val="FFFF00"/>
                </a:solidFill>
                <a:latin typeface="Times New Roman" panose="02020603050405020304" pitchFamily="18" charset="0"/>
                <a:cs typeface="Times New Roman" panose="02020603050405020304" pitchFamily="18" charset="0"/>
              </a:rPr>
              <a:t> </a:t>
            </a:r>
            <a:r>
              <a:rPr lang="ru-RU" sz="2800" b="1" dirty="0" err="1">
                <a:solidFill>
                  <a:srgbClr val="FFFF00"/>
                </a:solidFill>
                <a:latin typeface="Times New Roman" panose="02020603050405020304" pitchFamily="18" charset="0"/>
                <a:cs typeface="Times New Roman" panose="02020603050405020304" pitchFamily="18" charset="0"/>
              </a:rPr>
              <a:t>функціонування</a:t>
            </a:r>
            <a:r>
              <a:rPr lang="ru-RU" sz="2800" b="1" dirty="0">
                <a:solidFill>
                  <a:srgbClr val="FFFF00"/>
                </a:solidFill>
                <a:latin typeface="Times New Roman" panose="02020603050405020304" pitchFamily="18" charset="0"/>
                <a:cs typeface="Times New Roman" panose="02020603050405020304" pitchFamily="18" charset="0"/>
              </a:rPr>
              <a:t> </a:t>
            </a:r>
            <a:r>
              <a:rPr lang="ru-RU" sz="2800" b="1" dirty="0" err="1">
                <a:solidFill>
                  <a:srgbClr val="FFFF00"/>
                </a:solidFill>
                <a:latin typeface="Times New Roman" panose="02020603050405020304" pitchFamily="18" charset="0"/>
                <a:cs typeface="Times New Roman" panose="02020603050405020304" pitchFamily="18" charset="0"/>
              </a:rPr>
              <a:t>системи</a:t>
            </a:r>
            <a:r>
              <a:rPr lang="ru-RU" sz="2800" b="1" dirty="0">
                <a:solidFill>
                  <a:srgbClr val="FFFF00"/>
                </a:solidFill>
                <a:latin typeface="Times New Roman" panose="02020603050405020304" pitchFamily="18" charset="0"/>
                <a:cs typeface="Times New Roman" panose="02020603050405020304" pitchFamily="18" charset="0"/>
              </a:rPr>
              <a:t> </a:t>
            </a:r>
            <a:r>
              <a:rPr lang="ru-RU" sz="2800" b="1" dirty="0" err="1">
                <a:solidFill>
                  <a:srgbClr val="FFFF00"/>
                </a:solidFill>
                <a:latin typeface="Times New Roman" panose="02020603050405020304" pitchFamily="18" charset="0"/>
                <a:cs typeface="Times New Roman" panose="02020603050405020304" pitchFamily="18" charset="0"/>
              </a:rPr>
              <a:t>освіти</a:t>
            </a:r>
            <a:r>
              <a:rPr lang="ru-RU" sz="2800" b="1" dirty="0">
                <a:solidFill>
                  <a:srgbClr val="FFFF00"/>
                </a:solidFill>
                <a:latin typeface="Times New Roman" panose="02020603050405020304" pitchFamily="18" charset="0"/>
                <a:cs typeface="Times New Roman" panose="02020603050405020304" pitchFamily="18" charset="0"/>
              </a:rPr>
              <a:t> </a:t>
            </a:r>
            <a:r>
              <a:rPr lang="ru-RU" sz="2800" b="1" dirty="0" err="1">
                <a:solidFill>
                  <a:srgbClr val="FFFF00"/>
                </a:solidFill>
                <a:latin typeface="Times New Roman" panose="02020603050405020304" pitchFamily="18" charset="0"/>
                <a:cs typeface="Times New Roman" panose="02020603050405020304" pitchFamily="18" charset="0"/>
              </a:rPr>
              <a:t>України</a:t>
            </a:r>
            <a:r>
              <a:rPr lang="ru-RU" sz="2800" b="1" dirty="0">
                <a:solidFill>
                  <a:srgbClr val="FFFF00"/>
                </a:solidFill>
                <a:latin typeface="Times New Roman" panose="02020603050405020304" pitchFamily="18" charset="0"/>
                <a:cs typeface="Times New Roman" panose="02020603050405020304" pitchFamily="18" charset="0"/>
              </a:rPr>
              <a:t/>
            </a:r>
            <a:br>
              <a:rPr lang="ru-RU" sz="2800" b="1" dirty="0">
                <a:solidFill>
                  <a:srgbClr val="FFFF00"/>
                </a:solidFill>
                <a:latin typeface="Times New Roman" panose="02020603050405020304" pitchFamily="18" charset="0"/>
                <a:cs typeface="Times New Roman" panose="02020603050405020304" pitchFamily="18" charset="0"/>
              </a:rPr>
            </a:br>
            <a:r>
              <a:rPr lang="ru-RU" sz="2800" b="1" dirty="0">
                <a:solidFill>
                  <a:srgbClr val="FFFF00"/>
                </a:solidFill>
                <a:latin typeface="Times New Roman" panose="02020603050405020304" pitchFamily="18" charset="0"/>
                <a:cs typeface="Times New Roman" panose="02020603050405020304" pitchFamily="18" charset="0"/>
              </a:rPr>
              <a:t>в </a:t>
            </a:r>
            <a:r>
              <a:rPr lang="ru-RU" sz="2800" b="1" dirty="0" err="1">
                <a:solidFill>
                  <a:srgbClr val="FFFF00"/>
                </a:solidFill>
                <a:latin typeface="Times New Roman" panose="02020603050405020304" pitchFamily="18" charset="0"/>
                <a:cs typeface="Times New Roman" panose="02020603050405020304" pitchFamily="18" charset="0"/>
              </a:rPr>
              <a:t>умовах</a:t>
            </a:r>
            <a:r>
              <a:rPr lang="ru-RU" sz="2800" b="1" dirty="0">
                <a:solidFill>
                  <a:srgbClr val="FFFF00"/>
                </a:solidFill>
                <a:latin typeface="Times New Roman" panose="02020603050405020304" pitchFamily="18" charset="0"/>
                <a:cs typeface="Times New Roman" panose="02020603050405020304" pitchFamily="18" charset="0"/>
              </a:rPr>
              <a:t> </a:t>
            </a:r>
            <a:r>
              <a:rPr lang="ru-RU" sz="2800" b="1" dirty="0" err="1">
                <a:solidFill>
                  <a:srgbClr val="FFFF00"/>
                </a:solidFill>
                <a:latin typeface="Times New Roman" panose="02020603050405020304" pitchFamily="18" charset="0"/>
                <a:cs typeface="Times New Roman" panose="02020603050405020304" pitchFamily="18" charset="0"/>
              </a:rPr>
              <a:t>збройної</a:t>
            </a:r>
            <a:r>
              <a:rPr lang="ru-RU" sz="2800" b="1" dirty="0">
                <a:solidFill>
                  <a:srgbClr val="FFFF00"/>
                </a:solidFill>
                <a:latin typeface="Times New Roman" panose="02020603050405020304" pitchFamily="18" charset="0"/>
                <a:cs typeface="Times New Roman" panose="02020603050405020304" pitchFamily="18" charset="0"/>
              </a:rPr>
              <a:t> </a:t>
            </a:r>
            <a:r>
              <a:rPr lang="ru-RU" sz="2800" b="1" dirty="0" err="1">
                <a:solidFill>
                  <a:srgbClr val="FFFF00"/>
                </a:solidFill>
                <a:latin typeface="Times New Roman" panose="02020603050405020304" pitchFamily="18" charset="0"/>
                <a:cs typeface="Times New Roman" panose="02020603050405020304" pitchFamily="18" charset="0"/>
              </a:rPr>
              <a:t>агресії</a:t>
            </a:r>
            <a:r>
              <a:rPr lang="ru-RU" sz="2800" b="1" dirty="0">
                <a:solidFill>
                  <a:srgbClr val="FFFF00"/>
                </a:solidFill>
                <a:latin typeface="Times New Roman" panose="02020603050405020304" pitchFamily="18" charset="0"/>
                <a:cs typeface="Times New Roman" panose="02020603050405020304" pitchFamily="18" charset="0"/>
              </a:rPr>
              <a:t> </a:t>
            </a:r>
            <a:r>
              <a:rPr lang="ru-RU" sz="2800" b="1" dirty="0" err="1">
                <a:solidFill>
                  <a:srgbClr val="FFFF00"/>
                </a:solidFill>
                <a:latin typeface="Times New Roman" panose="02020603050405020304" pitchFamily="18" charset="0"/>
                <a:cs typeface="Times New Roman" panose="02020603050405020304" pitchFamily="18" charset="0"/>
              </a:rPr>
              <a:t>російської</a:t>
            </a:r>
            <a:r>
              <a:rPr lang="ru-RU" sz="2800" b="1" dirty="0">
                <a:solidFill>
                  <a:srgbClr val="FFFF00"/>
                </a:solidFill>
                <a:latin typeface="Times New Roman" panose="02020603050405020304" pitchFamily="18" charset="0"/>
                <a:cs typeface="Times New Roman" panose="02020603050405020304" pitchFamily="18" charset="0"/>
              </a:rPr>
              <a:t> </a:t>
            </a:r>
            <a:r>
              <a:rPr lang="ru-RU" sz="2800" b="1" dirty="0" err="1">
                <a:solidFill>
                  <a:srgbClr val="FFFF00"/>
                </a:solidFill>
                <a:latin typeface="Times New Roman" panose="02020603050405020304" pitchFamily="18" charset="0"/>
                <a:cs typeface="Times New Roman" panose="02020603050405020304" pitchFamily="18" charset="0"/>
              </a:rPr>
              <a:t>федерації</a:t>
            </a:r>
            <a:r>
              <a:rPr lang="ru-RU" sz="2800" b="1" dirty="0">
                <a:solidFill>
                  <a:srgbClr val="FFFF00"/>
                </a:solidFill>
                <a:latin typeface="Times New Roman" panose="02020603050405020304" pitchFamily="18" charset="0"/>
                <a:cs typeface="Times New Roman" panose="02020603050405020304" pitchFamily="18" charset="0"/>
              </a:rPr>
              <a:t> </a:t>
            </a:r>
            <a:r>
              <a:rPr lang="ru-RU" sz="2800" b="1" dirty="0" err="1">
                <a:solidFill>
                  <a:srgbClr val="FFFF00"/>
                </a:solidFill>
                <a:latin typeface="Times New Roman" panose="02020603050405020304" pitchFamily="18" charset="0"/>
                <a:cs typeface="Times New Roman" panose="02020603050405020304" pitchFamily="18" charset="0"/>
              </a:rPr>
              <a:t>проти</a:t>
            </a:r>
            <a:r>
              <a:rPr lang="ru-RU" sz="2800" b="1" dirty="0">
                <a:solidFill>
                  <a:srgbClr val="FFFF00"/>
                </a:solidFill>
                <a:latin typeface="Times New Roman" panose="02020603050405020304" pitchFamily="18" charset="0"/>
                <a:cs typeface="Times New Roman" panose="02020603050405020304" pitchFamily="18" charset="0"/>
              </a:rPr>
              <a:t> </a:t>
            </a:r>
            <a:r>
              <a:rPr lang="ru-RU" sz="2800" b="1" dirty="0" err="1">
                <a:solidFill>
                  <a:srgbClr val="FFFF00"/>
                </a:solidFill>
                <a:latin typeface="Times New Roman" panose="02020603050405020304" pitchFamily="18" charset="0"/>
                <a:cs typeface="Times New Roman" panose="02020603050405020304" pitchFamily="18" charset="0"/>
              </a:rPr>
              <a:t>України</a:t>
            </a:r>
            <a:endParaRPr lang="ru-RU" sz="2800" dirty="0">
              <a:solidFill>
                <a:srgbClr val="FFFF00"/>
              </a:solidFill>
              <a:latin typeface="Times New Roman" panose="02020603050405020304" pitchFamily="18" charset="0"/>
              <a:cs typeface="Times New Roman" panose="02020603050405020304" pitchFamily="18" charset="0"/>
            </a:endParaRPr>
          </a:p>
        </p:txBody>
      </p:sp>
      <p:sp>
        <p:nvSpPr>
          <p:cNvPr id="3" name="Місце для вмісту 2"/>
          <p:cNvSpPr>
            <a:spLocks noGrp="1"/>
          </p:cNvSpPr>
          <p:nvPr>
            <p:ph idx="1"/>
          </p:nvPr>
        </p:nvSpPr>
        <p:spPr>
          <a:xfrm>
            <a:off x="1103312" y="1518834"/>
            <a:ext cx="9710462" cy="4729565"/>
          </a:xfrm>
        </p:spPr>
        <p:txBody>
          <a:bodyPr>
            <a:noAutofit/>
          </a:bodyPr>
          <a:lstStyle/>
          <a:p>
            <a:r>
              <a:rPr lang="ru-RU" sz="3200" dirty="0">
                <a:latin typeface="Times New Roman" panose="02020603050405020304" pitchFamily="18" charset="0"/>
                <a:cs typeface="Times New Roman" panose="02020603050405020304" pitchFamily="18" charset="0"/>
              </a:rPr>
              <a:t>Система </a:t>
            </a:r>
            <a:r>
              <a:rPr lang="ru-RU" sz="3200" dirty="0" err="1">
                <a:latin typeface="Times New Roman" panose="02020603050405020304" pitchFamily="18" charset="0"/>
                <a:cs typeface="Times New Roman" panose="02020603050405020304" pitchFamily="18" charset="0"/>
              </a:rPr>
              <a:t>освіти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України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опинилася</a:t>
            </a:r>
            <a:r>
              <a:rPr lang="ru-RU" sz="3200" dirty="0">
                <a:latin typeface="Times New Roman" panose="02020603050405020304" pitchFamily="18" charset="0"/>
                <a:cs typeface="Times New Roman" panose="02020603050405020304" pitchFamily="18" charset="0"/>
              </a:rPr>
              <a:t> в </a:t>
            </a:r>
            <a:r>
              <a:rPr lang="ru-RU" sz="3200" dirty="0" err="1">
                <a:latin typeface="Times New Roman" panose="02020603050405020304" pitchFamily="18" charset="0"/>
                <a:cs typeface="Times New Roman" panose="02020603050405020304" pitchFamily="18" charset="0"/>
              </a:rPr>
              <a:t>нових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реаліях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функціонування</a:t>
            </a:r>
            <a:r>
              <a:rPr lang="ru-RU" sz="3200" dirty="0">
                <a:latin typeface="Times New Roman" panose="02020603050405020304" pitchFamily="18" charset="0"/>
                <a:cs typeface="Times New Roman" panose="02020603050405020304" pitchFamily="18" charset="0"/>
              </a:rPr>
              <a:t>, а </a:t>
            </a:r>
            <a:r>
              <a:rPr lang="ru-RU" sz="3200" dirty="0" smtClean="0">
                <a:latin typeface="Times New Roman" panose="02020603050405020304" pitchFamily="18" charset="0"/>
                <a:cs typeface="Times New Roman" panose="02020603050405020304" pitchFamily="18" charset="0"/>
              </a:rPr>
              <a:t>перед</a:t>
            </a:r>
            <a:r>
              <a:rPr lang="en-US"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освітніми</a:t>
            </a:r>
            <a:r>
              <a:rPr lang="ru-RU" sz="3200" dirty="0" smtClean="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менеджерами </a:t>
            </a:r>
            <a:r>
              <a:rPr lang="ru-RU" sz="3200" dirty="0" err="1">
                <a:latin typeface="Times New Roman" panose="02020603050405020304" pitchFamily="18" charset="0"/>
                <a:cs typeface="Times New Roman" panose="02020603050405020304" pitchFamily="18" charset="0"/>
              </a:rPr>
              <a:t>постали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такі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питання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які</a:t>
            </a:r>
            <a:r>
              <a:rPr lang="ru-RU" sz="3200" dirty="0">
                <a:latin typeface="Times New Roman" panose="02020603050405020304" pitchFamily="18" charset="0"/>
                <a:cs typeface="Times New Roman" panose="02020603050405020304" pitchFamily="18" charset="0"/>
              </a:rPr>
              <a:t> до </a:t>
            </a:r>
            <a:r>
              <a:rPr lang="ru-RU" sz="3200" dirty="0" err="1">
                <a:latin typeface="Times New Roman" panose="02020603050405020304" pitchFamily="18" charset="0"/>
                <a:cs typeface="Times New Roman" panose="02020603050405020304" pitchFamily="18" charset="0"/>
              </a:rPr>
              <a:t>сьогодні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ніхто</a:t>
            </a:r>
            <a:r>
              <a:rPr lang="ru-RU" sz="3200" dirty="0">
                <a:latin typeface="Times New Roman" panose="02020603050405020304" pitchFamily="18" charset="0"/>
                <a:cs typeface="Times New Roman" panose="02020603050405020304" pitchFamily="18" charset="0"/>
              </a:rPr>
              <a:t> не </a:t>
            </a:r>
            <a:r>
              <a:rPr lang="ru-RU" sz="3200" dirty="0" err="1">
                <a:latin typeface="Times New Roman" panose="02020603050405020304" pitchFamily="18" charset="0"/>
                <a:cs typeface="Times New Roman" panose="02020603050405020304" pitchFamily="18" charset="0"/>
              </a:rPr>
              <a:t>вирішував</a:t>
            </a:r>
            <a:r>
              <a:rPr lang="ru-RU" sz="3200" dirty="0" smtClean="0">
                <a:latin typeface="Times New Roman" panose="02020603050405020304" pitchFamily="18" charset="0"/>
                <a:cs typeface="Times New Roman" panose="02020603050405020304" pitchFamily="18" charset="0"/>
              </a:rPr>
              <a:t>.</a:t>
            </a:r>
          </a:p>
          <a:p>
            <a:r>
              <a:rPr lang="ru-RU" sz="3200" dirty="0">
                <a:latin typeface="Times New Roman" panose="02020603050405020304" pitchFamily="18" charset="0"/>
                <a:cs typeface="Times New Roman" panose="02020603050405020304" pitchFamily="18" charset="0"/>
              </a:rPr>
              <a:t>За </a:t>
            </a:r>
            <a:r>
              <a:rPr lang="ru-RU" sz="3200" dirty="0" err="1">
                <a:latin typeface="Times New Roman" panose="02020603050405020304" pitchFamily="18" charset="0"/>
                <a:cs typeface="Times New Roman" panose="02020603050405020304" pitchFamily="18" charset="0"/>
              </a:rPr>
              <a:t>висновком</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експертів</a:t>
            </a:r>
            <a:r>
              <a:rPr lang="ru-RU" sz="3200" dirty="0">
                <a:latin typeface="Times New Roman" panose="02020603050405020304" pitchFamily="18" charset="0"/>
                <a:cs typeface="Times New Roman" panose="02020603050405020304" pitchFamily="18" charset="0"/>
              </a:rPr>
              <a:t> ЮНІСЕФ </a:t>
            </a:r>
            <a:r>
              <a:rPr lang="ru-RU" sz="3200" dirty="0" err="1">
                <a:latin typeface="Times New Roman" panose="02020603050405020304" pitchFamily="18" charset="0"/>
                <a:cs typeface="Times New Roman" panose="02020603050405020304" pitchFamily="18" charset="0"/>
              </a:rPr>
              <a:t>російський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напад</a:t>
            </a:r>
            <a:r>
              <a:rPr lang="ru-RU" sz="3200" dirty="0">
                <a:latin typeface="Times New Roman" panose="02020603050405020304" pitchFamily="18" charset="0"/>
                <a:cs typeface="Times New Roman" panose="02020603050405020304" pitchFamily="18" charset="0"/>
              </a:rPr>
              <a:t> на </a:t>
            </a:r>
            <a:r>
              <a:rPr lang="ru-RU" sz="3200" dirty="0" err="1">
                <a:latin typeface="Times New Roman" panose="02020603050405020304" pitchFamily="18" charset="0"/>
                <a:cs typeface="Times New Roman" panose="02020603050405020304" pitchFamily="18" charset="0"/>
              </a:rPr>
              <a:t>Україну</a:t>
            </a:r>
            <a:r>
              <a:rPr lang="ru-RU" sz="3200" dirty="0">
                <a:latin typeface="Times New Roman" panose="02020603050405020304" pitchFamily="18" charset="0"/>
                <a:cs typeface="Times New Roman" panose="02020603050405020304" pitchFamily="18" charset="0"/>
              </a:rPr>
              <a:t> </a:t>
            </a:r>
            <a:r>
              <a:rPr lang="ru-RU" sz="3200" dirty="0" smtClean="0">
                <a:latin typeface="Times New Roman" panose="02020603050405020304" pitchFamily="18" charset="0"/>
                <a:cs typeface="Times New Roman" panose="02020603050405020304" pitchFamily="18" charset="0"/>
              </a:rPr>
              <a:t>створив</a:t>
            </a:r>
            <a:r>
              <a:rPr lang="en-US"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безпосередню</a:t>
            </a:r>
            <a:r>
              <a:rPr lang="ru-RU" sz="3200" dirty="0" smtClean="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та </a:t>
            </a:r>
            <a:r>
              <a:rPr lang="ru-RU" sz="3200" dirty="0" err="1">
                <a:latin typeface="Times New Roman" panose="02020603050405020304" pitchFamily="18" charset="0"/>
                <a:cs typeface="Times New Roman" panose="02020603050405020304" pitchFamily="18" charset="0"/>
              </a:rPr>
              <a:t>зростаючу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загрозу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життю</a:t>
            </a:r>
            <a:r>
              <a:rPr lang="ru-RU" sz="3200" dirty="0">
                <a:latin typeface="Times New Roman" panose="02020603050405020304" pitchFamily="18" charset="0"/>
                <a:cs typeface="Times New Roman" panose="02020603050405020304" pitchFamily="18" charset="0"/>
              </a:rPr>
              <a:t> й </a:t>
            </a:r>
            <a:r>
              <a:rPr lang="ru-RU" sz="3200" dirty="0" err="1">
                <a:latin typeface="Times New Roman" panose="02020603050405020304" pitchFamily="18" charset="0"/>
                <a:cs typeface="Times New Roman" panose="02020603050405020304" pitchFamily="18" charset="0"/>
              </a:rPr>
              <a:t>добробуту</a:t>
            </a:r>
            <a:r>
              <a:rPr lang="ru-RU" sz="3200" dirty="0">
                <a:latin typeface="Times New Roman" panose="02020603050405020304" pitchFamily="18" charset="0"/>
                <a:cs typeface="Times New Roman" panose="02020603050405020304" pitchFamily="18" charset="0"/>
              </a:rPr>
              <a:t> 7,5 млн </a:t>
            </a:r>
            <a:r>
              <a:rPr lang="ru-RU" sz="3200" dirty="0" err="1" smtClean="0">
                <a:latin typeface="Times New Roman" panose="02020603050405020304" pitchFamily="18" charset="0"/>
                <a:cs typeface="Times New Roman" panose="02020603050405020304" pitchFamily="18" charset="0"/>
              </a:rPr>
              <a:t>українських</a:t>
            </a:r>
            <a:r>
              <a:rPr lang="en-US"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Дітей</a:t>
            </a:r>
            <a:endParaRPr lang="ru-RU" sz="3200" dirty="0" smtClean="0">
              <a:latin typeface="Times New Roman" panose="02020603050405020304" pitchFamily="18" charset="0"/>
              <a:cs typeface="Times New Roman" panose="02020603050405020304" pitchFamily="18" charset="0"/>
            </a:endParaRPr>
          </a:p>
          <a:p>
            <a:r>
              <a:rPr lang="en-US" sz="2400" i="1" dirty="0" smtClean="0">
                <a:solidFill>
                  <a:schemeClr val="bg1"/>
                </a:solidFill>
                <a:latin typeface="Times New Roman" panose="02020603050405020304" pitchFamily="18" charset="0"/>
                <a:cs typeface="Times New Roman" panose="02020603050405020304" pitchFamily="18" charset="0"/>
              </a:rPr>
              <a:t>mon.gov.ua</a:t>
            </a:r>
            <a:r>
              <a:rPr lang="en-US" sz="2400" i="1" dirty="0">
                <a:solidFill>
                  <a:schemeClr val="bg1"/>
                </a:solidFill>
                <a:latin typeface="Times New Roman" panose="02020603050405020304" pitchFamily="18" charset="0"/>
                <a:cs typeface="Times New Roman" panose="02020603050405020304" pitchFamily="18" charset="0"/>
              </a:rPr>
              <a:t> › media › </a:t>
            </a:r>
            <a:r>
              <a:rPr lang="en-US" sz="2400" i="1" dirty="0" err="1">
                <a:solidFill>
                  <a:schemeClr val="bg1"/>
                </a:solidFill>
                <a:latin typeface="Times New Roman" panose="02020603050405020304" pitchFamily="18" charset="0"/>
                <a:cs typeface="Times New Roman" panose="02020603050405020304" pitchFamily="18" charset="0"/>
              </a:rPr>
              <a:t>Mizhn.serpn.ped.nauk-prakt.konferentsiya</a:t>
            </a:r>
            <a:endParaRPr lang="uk-UA" sz="2400" i="1" dirty="0">
              <a:solidFill>
                <a:schemeClr val="bg1"/>
              </a:solidFill>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9128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695740" y="288235"/>
            <a:ext cx="10853530" cy="5960165"/>
          </a:xfrm>
        </p:spPr>
        <p:txBody>
          <a:bodyPr>
            <a:normAutofit fontScale="92500" lnSpcReduction="10000"/>
          </a:bodyPr>
          <a:lstStyle/>
          <a:p>
            <a:endParaRPr lang="ru-RU" sz="2800" dirty="0" smtClean="0">
              <a:latin typeface="Times New Roman" panose="02020603050405020304" pitchFamily="18" charset="0"/>
              <a:cs typeface="Times New Roman" panose="02020603050405020304" pitchFamily="18" charset="0"/>
            </a:endParaRPr>
          </a:p>
          <a:p>
            <a:r>
              <a:rPr lang="ru-RU" sz="3200" dirty="0" err="1" smtClean="0">
                <a:latin typeface="Times New Roman" panose="02020603050405020304" pitchFamily="18" charset="0"/>
                <a:cs typeface="Times New Roman" panose="02020603050405020304" pitchFamily="18" charset="0"/>
              </a:rPr>
              <a:t>Війна</a:t>
            </a:r>
            <a:r>
              <a:rPr lang="ru-RU" sz="3200" dirty="0" smtClean="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в </a:t>
            </a:r>
            <a:r>
              <a:rPr lang="ru-RU" sz="3200" dirty="0" err="1">
                <a:latin typeface="Times New Roman" panose="02020603050405020304" pitchFamily="18" charset="0"/>
                <a:cs typeface="Times New Roman" panose="02020603050405020304" pitchFamily="18" charset="0"/>
              </a:rPr>
              <a:t>Україні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призвела</a:t>
            </a:r>
            <a:r>
              <a:rPr lang="ru-RU" sz="3200" dirty="0">
                <a:latin typeface="Times New Roman" panose="02020603050405020304" pitchFamily="18" charset="0"/>
                <a:cs typeface="Times New Roman" panose="02020603050405020304" pitchFamily="18" charset="0"/>
              </a:rPr>
              <a:t> до </a:t>
            </a:r>
            <a:r>
              <a:rPr lang="ru-RU" sz="3200" dirty="0" err="1">
                <a:latin typeface="Times New Roman" panose="02020603050405020304" pitchFamily="18" charset="0"/>
                <a:cs typeface="Times New Roman" panose="02020603050405020304" pitchFamily="18" charset="0"/>
              </a:rPr>
              <a:t>руйнівних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наслідків</a:t>
            </a:r>
            <a:r>
              <a:rPr lang="ru-RU" sz="3200" dirty="0">
                <a:latin typeface="Times New Roman" panose="02020603050405020304" pitchFamily="18" charset="0"/>
                <a:cs typeface="Times New Roman" panose="02020603050405020304" pitchFamily="18" charset="0"/>
              </a:rPr>
              <a:t> для </a:t>
            </a:r>
            <a:r>
              <a:rPr lang="ru-RU" sz="3200" dirty="0" err="1">
                <a:latin typeface="Times New Roman" panose="02020603050405020304" pitchFamily="18" charset="0"/>
                <a:cs typeface="Times New Roman" panose="02020603050405020304" pitchFamily="18" charset="0"/>
              </a:rPr>
              <a:t>дітей</a:t>
            </a:r>
            <a:r>
              <a:rPr lang="ru-RU" sz="3200" dirty="0">
                <a:latin typeface="Times New Roman" panose="02020603050405020304" pitchFamily="18" charset="0"/>
                <a:cs typeface="Times New Roman" panose="02020603050405020304" pitchFamily="18" charset="0"/>
              </a:rPr>
              <a:t> у таких</a:t>
            </a:r>
          </a:p>
          <a:p>
            <a:r>
              <a:rPr lang="ru-RU" sz="3200" dirty="0">
                <a:latin typeface="Times New Roman" panose="02020603050405020304" pitchFamily="18" charset="0"/>
                <a:cs typeface="Times New Roman" panose="02020603050405020304" pitchFamily="18" charset="0"/>
              </a:rPr>
              <a:t>масштабах і темпах, </a:t>
            </a:r>
            <a:r>
              <a:rPr lang="ru-RU" sz="3200" dirty="0" err="1">
                <a:latin typeface="Times New Roman" panose="02020603050405020304" pitchFamily="18" charset="0"/>
                <a:cs typeface="Times New Roman" panose="02020603050405020304" pitchFamily="18" charset="0"/>
              </a:rPr>
              <a:t>яких</a:t>
            </a:r>
            <a:r>
              <a:rPr lang="ru-RU" sz="3200" dirty="0">
                <a:latin typeface="Times New Roman" panose="02020603050405020304" pitchFamily="18" charset="0"/>
                <a:cs typeface="Times New Roman" panose="02020603050405020304" pitchFamily="18" charset="0"/>
              </a:rPr>
              <a:t> не </a:t>
            </a:r>
            <a:r>
              <a:rPr lang="ru-RU" sz="3200" dirty="0" err="1">
                <a:latin typeface="Times New Roman" panose="02020603050405020304" pitchFamily="18" charset="0"/>
                <a:cs typeface="Times New Roman" panose="02020603050405020304" pitchFamily="18" charset="0"/>
              </a:rPr>
              <a:t>було</a:t>
            </a:r>
            <a:r>
              <a:rPr lang="ru-RU" sz="3200" dirty="0">
                <a:latin typeface="Times New Roman" panose="02020603050405020304" pitchFamily="18" charset="0"/>
                <a:cs typeface="Times New Roman" panose="02020603050405020304" pitchFamily="18" charset="0"/>
              </a:rPr>
              <a:t> з </a:t>
            </a:r>
            <a:r>
              <a:rPr lang="ru-RU" sz="3200" dirty="0" err="1">
                <a:latin typeface="Times New Roman" panose="02020603050405020304" pitchFamily="18" charset="0"/>
                <a:cs typeface="Times New Roman" panose="02020603050405020304" pitchFamily="18" charset="0"/>
              </a:rPr>
              <a:t>часів</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Другої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світової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війни</a:t>
            </a:r>
            <a:r>
              <a:rPr lang="ru-RU" sz="3200" dirty="0">
                <a:latin typeface="Times New Roman" panose="02020603050405020304" pitchFamily="18" charset="0"/>
                <a:cs typeface="Times New Roman" panose="02020603050405020304" pitchFamily="18" charset="0"/>
              </a:rPr>
              <a:t>, – </a:t>
            </a:r>
            <a:r>
              <a:rPr lang="ru-RU" sz="3200" dirty="0" err="1" smtClean="0">
                <a:latin typeface="Times New Roman" panose="02020603050405020304" pitchFamily="18" charset="0"/>
                <a:cs typeface="Times New Roman" panose="02020603050405020304" pitchFamily="18" charset="0"/>
              </a:rPr>
              <a:t>заявляє</a:t>
            </a:r>
            <a:r>
              <a:rPr lang="ru-RU" sz="3200" dirty="0" smtClean="0">
                <a:latin typeface="Times New Roman" panose="02020603050405020304" pitchFamily="18" charset="0"/>
                <a:cs typeface="Times New Roman" panose="02020603050405020304" pitchFamily="18" charset="0"/>
              </a:rPr>
              <a:t> ЮНІСЕФ.</a:t>
            </a:r>
          </a:p>
          <a:p>
            <a:r>
              <a:rPr lang="ru-RU" sz="3200" dirty="0" smtClean="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Унаслідок</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військових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дій</a:t>
            </a:r>
            <a:r>
              <a:rPr lang="ru-RU" sz="3200" dirty="0">
                <a:latin typeface="Times New Roman" panose="02020603050405020304" pitchFamily="18" charset="0"/>
                <a:cs typeface="Times New Roman" panose="02020603050405020304" pitchFamily="18" charset="0"/>
              </a:rPr>
              <a:t> 3 млн </a:t>
            </a:r>
            <a:r>
              <a:rPr lang="ru-RU" sz="3200" dirty="0" err="1">
                <a:latin typeface="Times New Roman" panose="02020603050405020304" pitchFamily="18" charset="0"/>
                <a:cs typeface="Times New Roman" panose="02020603050405020304" pitchFamily="18" charset="0"/>
              </a:rPr>
              <a:t>дітей</a:t>
            </a:r>
            <a:r>
              <a:rPr lang="ru-RU" sz="3200" dirty="0">
                <a:latin typeface="Times New Roman" panose="02020603050405020304" pitchFamily="18" charset="0"/>
                <a:cs typeface="Times New Roman" panose="02020603050405020304" pitchFamily="18" charset="0"/>
              </a:rPr>
              <a:t> в </a:t>
            </a:r>
            <a:r>
              <a:rPr lang="ru-RU" sz="3200" dirty="0" err="1">
                <a:latin typeface="Times New Roman" panose="02020603050405020304" pitchFamily="18" charset="0"/>
                <a:cs typeface="Times New Roman" panose="02020603050405020304" pitchFamily="18" charset="0"/>
              </a:rPr>
              <a:t>Україні</a:t>
            </a:r>
            <a:r>
              <a:rPr lang="ru-RU" sz="3200" dirty="0">
                <a:latin typeface="Times New Roman" panose="02020603050405020304" pitchFamily="18" charset="0"/>
                <a:cs typeface="Times New Roman" panose="02020603050405020304" pitchFamily="18" charset="0"/>
              </a:rPr>
              <a:t> та </a:t>
            </a:r>
            <a:r>
              <a:rPr lang="ru-RU" sz="3200" dirty="0" err="1">
                <a:latin typeface="Times New Roman" panose="02020603050405020304" pitchFamily="18" charset="0"/>
                <a:cs typeface="Times New Roman" panose="02020603050405020304" pitchFamily="18" charset="0"/>
              </a:rPr>
              <a:t>понад</a:t>
            </a:r>
            <a:r>
              <a:rPr lang="ru-RU" sz="3200" dirty="0">
                <a:latin typeface="Times New Roman" panose="02020603050405020304" pitchFamily="18" charset="0"/>
                <a:cs typeface="Times New Roman" panose="02020603050405020304" pitchFamily="18" charset="0"/>
              </a:rPr>
              <a:t> 2,2 млн </a:t>
            </a:r>
            <a:r>
              <a:rPr lang="ru-RU" sz="3200" dirty="0" err="1" smtClean="0">
                <a:latin typeface="Times New Roman" panose="02020603050405020304" pitchFamily="18" charset="0"/>
                <a:cs typeface="Times New Roman" panose="02020603050405020304" pitchFamily="18" charset="0"/>
              </a:rPr>
              <a:t>дітей</a:t>
            </a:r>
            <a:r>
              <a:rPr lang="ru-RU" sz="3200" dirty="0" smtClean="0">
                <a:latin typeface="Times New Roman" panose="02020603050405020304" pitchFamily="18" charset="0"/>
                <a:cs typeface="Times New Roman" panose="02020603050405020304" pitchFamily="18" charset="0"/>
              </a:rPr>
              <a:t> у </a:t>
            </a:r>
            <a:r>
              <a:rPr lang="ru-RU" sz="3200" dirty="0" err="1">
                <a:latin typeface="Times New Roman" panose="02020603050405020304" pitchFamily="18" charset="0"/>
                <a:cs typeface="Times New Roman" panose="02020603050405020304" pitchFamily="18" charset="0"/>
              </a:rPr>
              <a:t>країнах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які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приймають</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українських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біженців</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потребують</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невідкладної</a:t>
            </a:r>
            <a:r>
              <a:rPr lang="ru-RU" sz="3200" dirty="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гуманітарної</a:t>
            </a:r>
            <a:r>
              <a:rPr lang="ru-RU" sz="3200" dirty="0" smtClean="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допомоги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Внутрішнє</a:t>
            </a:r>
            <a:r>
              <a:rPr lang="ru-RU" sz="3200" dirty="0">
                <a:latin typeface="Times New Roman" panose="02020603050405020304" pitchFamily="18" charset="0"/>
                <a:cs typeface="Times New Roman" panose="02020603050405020304" pitchFamily="18" charset="0"/>
              </a:rPr>
              <a:t> й </a:t>
            </a:r>
            <a:r>
              <a:rPr lang="ru-RU" sz="3200" dirty="0" err="1">
                <a:latin typeface="Times New Roman" panose="02020603050405020304" pitchFamily="18" charset="0"/>
                <a:cs typeface="Times New Roman" panose="02020603050405020304" pitchFamily="18" charset="0"/>
              </a:rPr>
              <a:t>зовнішнє</a:t>
            </a:r>
            <a:r>
              <a:rPr lang="ru-RU" sz="3200" dirty="0">
                <a:latin typeface="Times New Roman" panose="02020603050405020304" pitchFamily="18" charset="0"/>
                <a:cs typeface="Times New Roman" panose="02020603050405020304" pitchFamily="18" charset="0"/>
              </a:rPr>
              <a:t> (за кордон) </a:t>
            </a:r>
            <a:r>
              <a:rPr lang="ru-RU" sz="3200" dirty="0" err="1">
                <a:latin typeface="Times New Roman" panose="02020603050405020304" pitchFamily="18" charset="0"/>
                <a:cs typeface="Times New Roman" panose="02020603050405020304" pitchFamily="18" charset="0"/>
              </a:rPr>
              <a:t>переміщення</a:t>
            </a:r>
            <a:r>
              <a:rPr lang="ru-RU" sz="3200" dirty="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торкнулося</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кожних</a:t>
            </a:r>
            <a:r>
              <a:rPr lang="ru-RU" sz="3200" dirty="0" smtClean="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двох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дітей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із</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трьох</a:t>
            </a:r>
            <a:r>
              <a:rPr lang="ru-RU" sz="3200" dirty="0" smtClean="0">
                <a:latin typeface="Times New Roman" panose="02020603050405020304" pitchFamily="18" charset="0"/>
                <a:cs typeface="Times New Roman" panose="02020603050405020304" pitchFamily="18" charset="0"/>
              </a:rPr>
              <a:t>.</a:t>
            </a:r>
          </a:p>
          <a:p>
            <a:endParaRPr lang="uk-UA" sz="3200" dirty="0">
              <a:latin typeface="Times New Roman" panose="02020603050405020304" pitchFamily="18" charset="0"/>
              <a:cs typeface="Times New Roman" panose="02020603050405020304" pitchFamily="18" charset="0"/>
            </a:endParaRPr>
          </a:p>
          <a:p>
            <a:r>
              <a:rPr lang="en-US" sz="2800" i="1" dirty="0">
                <a:solidFill>
                  <a:schemeClr val="bg1"/>
                </a:solidFill>
                <a:latin typeface="Times New Roman" panose="02020603050405020304" pitchFamily="18" charset="0"/>
                <a:cs typeface="Times New Roman" panose="02020603050405020304" pitchFamily="18" charset="0"/>
              </a:rPr>
              <a:t>mon.gov.ua › media › </a:t>
            </a:r>
            <a:r>
              <a:rPr lang="en-US" sz="2800" i="1" dirty="0" err="1">
                <a:solidFill>
                  <a:schemeClr val="bg1"/>
                </a:solidFill>
                <a:latin typeface="Times New Roman" panose="02020603050405020304" pitchFamily="18" charset="0"/>
                <a:cs typeface="Times New Roman" panose="02020603050405020304" pitchFamily="18" charset="0"/>
              </a:rPr>
              <a:t>Mizhn.serpn.ped.nauk-prakt.konferentsiya</a:t>
            </a:r>
            <a:endParaRPr lang="uk-UA" sz="2800" i="1" dirty="0">
              <a:solidFill>
                <a:schemeClr val="bg1"/>
              </a:solidFill>
              <a:latin typeface="Times New Roman" panose="02020603050405020304" pitchFamily="18" charset="0"/>
              <a:cs typeface="Times New Roman" panose="02020603050405020304" pitchFamily="18" charset="0"/>
            </a:endParaRPr>
          </a:p>
          <a:p>
            <a:endParaRPr lang="ru-RU"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4578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516836" y="646044"/>
            <a:ext cx="11072190" cy="5602356"/>
          </a:xfrm>
        </p:spPr>
        <p:txBody>
          <a:bodyPr>
            <a:normAutofit/>
          </a:bodyPr>
          <a:lstStyle/>
          <a:p>
            <a:r>
              <a:rPr lang="ru-RU" sz="3200" dirty="0">
                <a:latin typeface="Times New Roman" panose="02020603050405020304" pitchFamily="18" charset="0"/>
                <a:cs typeface="Times New Roman" panose="02020603050405020304" pitchFamily="18" charset="0"/>
              </a:rPr>
              <a:t>Для </a:t>
            </a:r>
            <a:r>
              <a:rPr lang="ru-RU" sz="3200" dirty="0" err="1">
                <a:latin typeface="Times New Roman" panose="02020603050405020304" pitchFamily="18" charset="0"/>
                <a:cs typeface="Times New Roman" panose="02020603050405020304" pitchFamily="18" charset="0"/>
              </a:rPr>
              <a:t>забезпечення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безпекової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ситуації</a:t>
            </a:r>
            <a:r>
              <a:rPr lang="ru-RU" sz="3200" dirty="0">
                <a:latin typeface="Times New Roman" panose="02020603050405020304" pitchFamily="18" charset="0"/>
                <a:cs typeface="Times New Roman" panose="02020603050405020304" pitchFamily="18" charset="0"/>
              </a:rPr>
              <a:t> у закладах </a:t>
            </a:r>
            <a:r>
              <a:rPr lang="ru-RU" sz="3200" dirty="0" err="1">
                <a:latin typeface="Times New Roman" panose="02020603050405020304" pitchFamily="18" charset="0"/>
                <a:cs typeface="Times New Roman" panose="02020603050405020304" pitchFamily="18" charset="0"/>
              </a:rPr>
              <a:t>загальної</a:t>
            </a:r>
            <a:r>
              <a:rPr lang="ru-RU" sz="3200" dirty="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середньої</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освіти</a:t>
            </a:r>
            <a:r>
              <a:rPr lang="ru-RU" sz="3200" dirty="0" smtClean="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(ЗЗСО) </a:t>
            </a:r>
            <a:r>
              <a:rPr lang="ru-RU" sz="3200" dirty="0" err="1">
                <a:latin typeface="Times New Roman" panose="02020603050405020304" pitchFamily="18" charset="0"/>
                <a:cs typeface="Times New Roman" panose="02020603050405020304" pitchFamily="18" charset="0"/>
              </a:rPr>
              <a:t>було</a:t>
            </a:r>
            <a:r>
              <a:rPr lang="ru-RU" sz="3200" dirty="0">
                <a:latin typeface="Times New Roman" panose="02020603050405020304" pitchFamily="18" charset="0"/>
                <a:cs typeface="Times New Roman" panose="02020603050405020304" pitchFamily="18" charset="0"/>
              </a:rPr>
              <a:t> на короткий час </a:t>
            </a:r>
            <a:r>
              <a:rPr lang="ru-RU" sz="3200" dirty="0" err="1">
                <a:latin typeface="Times New Roman" panose="02020603050405020304" pitchFamily="18" charset="0"/>
                <a:cs typeface="Times New Roman" panose="02020603050405020304" pitchFamily="18" charset="0"/>
              </a:rPr>
              <a:t>призупинено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освітній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процес</a:t>
            </a:r>
            <a:r>
              <a:rPr lang="ru-RU" sz="3200" dirty="0">
                <a:latin typeface="Times New Roman" panose="02020603050405020304" pitchFamily="18" charset="0"/>
                <a:cs typeface="Times New Roman" panose="02020603050405020304" pitchFamily="18" charset="0"/>
              </a:rPr>
              <a:t> та </a:t>
            </a:r>
            <a:r>
              <a:rPr lang="ru-RU" sz="3200" dirty="0" err="1" smtClean="0">
                <a:latin typeface="Times New Roman" panose="02020603050405020304" pitchFamily="18" charset="0"/>
                <a:cs typeface="Times New Roman" panose="02020603050405020304" pitchFamily="18" charset="0"/>
              </a:rPr>
              <a:t>оголошено</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канікули</a:t>
            </a:r>
            <a:r>
              <a:rPr lang="ru-RU" sz="3200" dirty="0">
                <a:latin typeface="Times New Roman" panose="02020603050405020304" pitchFamily="18" charset="0"/>
                <a:cs typeface="Times New Roman" panose="02020603050405020304" pitchFamily="18" charset="0"/>
              </a:rPr>
              <a:t>. </a:t>
            </a:r>
            <a:endParaRPr lang="ru-RU" sz="3200" dirty="0" smtClean="0">
              <a:latin typeface="Times New Roman" panose="02020603050405020304" pitchFamily="18" charset="0"/>
              <a:cs typeface="Times New Roman" panose="02020603050405020304" pitchFamily="18" charset="0"/>
            </a:endParaRPr>
          </a:p>
          <a:p>
            <a:endParaRPr lang="ru-RU" sz="3200" dirty="0" smtClean="0">
              <a:latin typeface="Times New Roman" panose="02020603050405020304" pitchFamily="18" charset="0"/>
              <a:cs typeface="Times New Roman" panose="02020603050405020304" pitchFamily="18" charset="0"/>
            </a:endParaRPr>
          </a:p>
          <a:p>
            <a:r>
              <a:rPr lang="ru-RU" sz="3200" dirty="0" err="1" smtClean="0">
                <a:latin typeface="Times New Roman" panose="02020603050405020304" pitchFamily="18" charset="0"/>
                <a:cs typeface="Times New Roman" panose="02020603050405020304" pitchFamily="18" charset="0"/>
              </a:rPr>
              <a:t>Надалі</a:t>
            </a:r>
            <a:r>
              <a:rPr lang="ru-RU" sz="3200" dirty="0" smtClean="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освітній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процес</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продовжився</a:t>
            </a:r>
            <a:r>
              <a:rPr lang="ru-RU" sz="3200" dirty="0">
                <a:latin typeface="Times New Roman" panose="02020603050405020304" pitchFamily="18" charset="0"/>
                <a:cs typeface="Times New Roman" panose="02020603050405020304" pitchFamily="18" charset="0"/>
              </a:rPr>
              <a:t> з </a:t>
            </a:r>
            <a:r>
              <a:rPr lang="ru-RU" sz="3200" dirty="0" err="1">
                <a:latin typeface="Times New Roman" panose="02020603050405020304" pitchFamily="18" charset="0"/>
                <a:cs typeface="Times New Roman" panose="02020603050405020304" pitchFamily="18" charset="0"/>
              </a:rPr>
              <a:t>використанням</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усіх</a:t>
            </a:r>
            <a:r>
              <a:rPr lang="ru-RU" sz="3200" dirty="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доступних</a:t>
            </a:r>
            <a:r>
              <a:rPr lang="ru-RU" sz="3200" dirty="0" smtClean="0">
                <a:latin typeface="Times New Roman" panose="02020603050405020304" pitchFamily="18" charset="0"/>
                <a:cs typeface="Times New Roman" panose="02020603050405020304" pitchFamily="18" charset="0"/>
              </a:rPr>
              <a:t> форм</a:t>
            </a:r>
            <a:r>
              <a:rPr lang="ru-RU" sz="3200" dirty="0">
                <a:latin typeface="Times New Roman" panose="02020603050405020304" pitchFamily="18" charset="0"/>
                <a:cs typeface="Times New Roman" panose="02020603050405020304" pitchFamily="18" charset="0"/>
              </a:rPr>
              <a:t>: онлайн (</a:t>
            </a:r>
            <a:r>
              <a:rPr lang="ru-RU" sz="3200" dirty="0" err="1">
                <a:latin typeface="Times New Roman" panose="02020603050405020304" pitchFamily="18" charset="0"/>
                <a:cs typeface="Times New Roman" panose="02020603050405020304" pitchFamily="18" charset="0"/>
              </a:rPr>
              <a:t>із</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застосуванням</a:t>
            </a:r>
            <a:r>
              <a:rPr lang="ru-RU" sz="3200" dirty="0">
                <a:latin typeface="Times New Roman" panose="02020603050405020304" pitchFamily="18" charset="0"/>
                <a:cs typeface="Times New Roman" panose="02020603050405020304" pitchFamily="18" charset="0"/>
              </a:rPr>
              <a:t> ІТ-</a:t>
            </a:r>
            <a:r>
              <a:rPr lang="ru-RU" sz="3200" dirty="0" err="1">
                <a:latin typeface="Times New Roman" panose="02020603050405020304" pitchFamily="18" charset="0"/>
                <a:cs typeface="Times New Roman" panose="02020603050405020304" pitchFamily="18" charset="0"/>
              </a:rPr>
              <a:t>технологій</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дистанційного</a:t>
            </a:r>
            <a:r>
              <a:rPr lang="ru-RU" sz="3200" dirty="0">
                <a:latin typeface="Times New Roman" panose="02020603050405020304" pitchFamily="18" charset="0"/>
                <a:cs typeface="Times New Roman" panose="02020603050405020304" pitchFamily="18" charset="0"/>
              </a:rPr>
              <a:t> доступу </a:t>
            </a:r>
            <a:r>
              <a:rPr lang="ru-RU" sz="3200" dirty="0" smtClean="0">
                <a:latin typeface="Times New Roman" panose="02020603050405020304" pitchFamily="18" charset="0"/>
                <a:cs typeface="Times New Roman" panose="02020603050405020304" pitchFamily="18" charset="0"/>
              </a:rPr>
              <a:t>на </a:t>
            </a:r>
            <a:r>
              <a:rPr lang="ru-RU" sz="3200" dirty="0" err="1" smtClean="0">
                <a:latin typeface="Times New Roman" panose="02020603050405020304" pitchFamily="18" charset="0"/>
                <a:cs typeface="Times New Roman" panose="02020603050405020304" pitchFamily="18" charset="0"/>
              </a:rPr>
              <a:t>територіях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близьких</a:t>
            </a:r>
            <a:r>
              <a:rPr lang="ru-RU" sz="3200" dirty="0">
                <a:latin typeface="Times New Roman" panose="02020603050405020304" pitchFamily="18" charset="0"/>
                <a:cs typeface="Times New Roman" panose="02020603050405020304" pitchFamily="18" charset="0"/>
              </a:rPr>
              <a:t> до </a:t>
            </a:r>
            <a:r>
              <a:rPr lang="ru-RU" sz="3200" dirty="0" err="1">
                <a:latin typeface="Times New Roman" panose="02020603050405020304" pitchFamily="18" charset="0"/>
                <a:cs typeface="Times New Roman" panose="02020603050405020304" pitchFamily="18" charset="0"/>
              </a:rPr>
              <a:t>місць</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бойових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дій</a:t>
            </a:r>
            <a:r>
              <a:rPr lang="ru-RU" sz="3200" dirty="0">
                <a:latin typeface="Times New Roman" panose="02020603050405020304" pitchFamily="18" charset="0"/>
                <a:cs typeface="Times New Roman" panose="02020603050405020304" pitchFamily="18" charset="0"/>
              </a:rPr>
              <a:t>), офлайн (на </a:t>
            </a:r>
            <a:r>
              <a:rPr lang="ru-RU" sz="3200" dirty="0" err="1">
                <a:latin typeface="Times New Roman" panose="02020603050405020304" pitchFamily="18" charset="0"/>
                <a:cs typeface="Times New Roman" panose="02020603050405020304" pitchFamily="18" charset="0"/>
              </a:rPr>
              <a:t>територіях</a:t>
            </a:r>
            <a:r>
              <a:rPr lang="ru-RU" sz="3200" dirty="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віддалених</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від</a:t>
            </a:r>
            <a:r>
              <a:rPr lang="ru-RU" sz="3200" dirty="0" smtClean="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місць</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боїв</a:t>
            </a:r>
            <a:r>
              <a:rPr lang="ru-RU" sz="3200" dirty="0">
                <a:latin typeface="Times New Roman" panose="02020603050405020304" pitchFamily="18" charset="0"/>
                <a:cs typeface="Times New Roman" panose="02020603050405020304" pitchFamily="18" charset="0"/>
              </a:rPr>
              <a:t>), у </a:t>
            </a:r>
            <a:r>
              <a:rPr lang="ru-RU" sz="3200" dirty="0" err="1">
                <a:latin typeface="Times New Roman" panose="02020603050405020304" pitchFamily="18" charset="0"/>
                <a:cs typeface="Times New Roman" panose="02020603050405020304" pitchFamily="18" charset="0"/>
              </a:rPr>
              <a:t>змішаному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режимі</a:t>
            </a:r>
            <a:r>
              <a:rPr lang="ru-RU" sz="3200" dirty="0" smtClean="0">
                <a:latin typeface="Times New Roman" panose="02020603050405020304" pitchFamily="18" charset="0"/>
                <a:cs typeface="Times New Roman" panose="02020603050405020304" pitchFamily="18" charset="0"/>
              </a:rPr>
              <a:t>.</a:t>
            </a:r>
          </a:p>
          <a:p>
            <a:r>
              <a:rPr lang="en-US" sz="3200" i="1" dirty="0">
                <a:solidFill>
                  <a:schemeClr val="bg1"/>
                </a:solidFill>
                <a:latin typeface="Times New Roman" panose="02020603050405020304" pitchFamily="18" charset="0"/>
                <a:cs typeface="Times New Roman" panose="02020603050405020304" pitchFamily="18" charset="0"/>
              </a:rPr>
              <a:t>mon.gov</a:t>
            </a:r>
            <a:r>
              <a:rPr lang="en-US" sz="2800" i="1" dirty="0">
                <a:solidFill>
                  <a:schemeClr val="bg1"/>
                </a:solidFill>
                <a:latin typeface="Times New Roman" panose="02020603050405020304" pitchFamily="18" charset="0"/>
                <a:cs typeface="Times New Roman" panose="02020603050405020304" pitchFamily="18" charset="0"/>
              </a:rPr>
              <a:t>.ua › media › </a:t>
            </a:r>
            <a:r>
              <a:rPr lang="en-US" sz="2800" i="1" dirty="0" err="1">
                <a:solidFill>
                  <a:schemeClr val="bg1"/>
                </a:solidFill>
                <a:latin typeface="Times New Roman" panose="02020603050405020304" pitchFamily="18" charset="0"/>
                <a:cs typeface="Times New Roman" panose="02020603050405020304" pitchFamily="18" charset="0"/>
              </a:rPr>
              <a:t>Mizhn.serpn.ped.nauk-prakt.konferentsiya</a:t>
            </a:r>
            <a:endParaRPr lang="uk-UA" sz="2800" i="1" dirty="0">
              <a:solidFill>
                <a:schemeClr val="bg1"/>
              </a:solidFill>
              <a:latin typeface="Times New Roman" panose="02020603050405020304" pitchFamily="18" charset="0"/>
              <a:cs typeface="Times New Roman" panose="02020603050405020304" pitchFamily="18" charset="0"/>
            </a:endParaRPr>
          </a:p>
          <a:p>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223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417443" y="347870"/>
            <a:ext cx="11111947" cy="6301408"/>
          </a:xfrm>
        </p:spPr>
        <p:txBody>
          <a:bodyPr>
            <a:normAutofit/>
          </a:bodyPr>
          <a:lstStyle/>
          <a:p>
            <a:pPr indent="461963"/>
            <a:r>
              <a:rPr lang="ru-RU" sz="2400" dirty="0" err="1">
                <a:latin typeface="Times New Roman" panose="02020603050405020304" pitchFamily="18" charset="0"/>
                <a:cs typeface="Times New Roman" panose="02020603050405020304" pitchFamily="18" charset="0"/>
              </a:rPr>
              <a:t>Частина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учасників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освітнього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процесу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які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опинилися</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епіцентрі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бойових</a:t>
            </a:r>
            <a:endParaRPr lang="ru-RU" sz="2400" dirty="0">
              <a:latin typeface="Times New Roman" panose="02020603050405020304" pitchFamily="18" charset="0"/>
              <a:cs typeface="Times New Roman" panose="02020603050405020304" pitchFamily="18" charset="0"/>
            </a:endParaRPr>
          </a:p>
          <a:p>
            <a:pPr indent="0">
              <a:buNone/>
            </a:pPr>
            <a:r>
              <a:rPr lang="ru-RU" sz="2400" dirty="0" err="1">
                <a:latin typeface="Times New Roman" panose="02020603050405020304" pitchFamily="18" charset="0"/>
                <a:cs typeface="Times New Roman" panose="02020603050405020304" pitchFamily="18" charset="0"/>
              </a:rPr>
              <a:t>дій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зазнали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значних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психічних</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фізичних</a:t>
            </a:r>
            <a:r>
              <a:rPr lang="ru-RU" sz="2400" dirty="0">
                <a:latin typeface="Times New Roman" panose="02020603050405020304" pitchFamily="18" charset="0"/>
                <a:cs typeface="Times New Roman" panose="02020603050405020304" pitchFamily="18" charset="0"/>
              </a:rPr>
              <a:t> травм. </a:t>
            </a:r>
            <a:endParaRPr lang="ru-RU" sz="2400" dirty="0" smtClean="0">
              <a:latin typeface="Times New Roman" panose="02020603050405020304" pitchFamily="18" charset="0"/>
              <a:cs typeface="Times New Roman" panose="02020603050405020304" pitchFamily="18" charset="0"/>
            </a:endParaRPr>
          </a:p>
          <a:p>
            <a:pPr indent="461963"/>
            <a:r>
              <a:rPr lang="ru-RU" sz="2400" dirty="0" err="1" smtClean="0">
                <a:latin typeface="Times New Roman" panose="02020603050405020304" pitchFamily="18" charset="0"/>
                <a:cs typeface="Times New Roman" panose="02020603050405020304" pitchFamily="18" charset="0"/>
              </a:rPr>
              <a:t>Умови</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життя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дітей</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сході</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та </a:t>
            </a:r>
            <a:r>
              <a:rPr lang="ru-RU" sz="2400" dirty="0" err="1" smtClean="0">
                <a:latin typeface="Times New Roman" panose="02020603050405020304" pitchFamily="18" charset="0"/>
                <a:cs typeface="Times New Roman" panose="02020603050405020304" pitchFamily="18" charset="0"/>
              </a:rPr>
              <a:t>півдні</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України</a:t>
            </a:r>
            <a:r>
              <a:rPr lang="ru-RU" sz="2400" dirty="0">
                <a:latin typeface="Times New Roman" panose="02020603050405020304" pitchFamily="18" charset="0"/>
                <a:cs typeface="Times New Roman" panose="02020603050405020304" pitchFamily="18" charset="0"/>
              </a:rPr>
              <a:t>, де </a:t>
            </a:r>
            <a:r>
              <a:rPr lang="ru-RU" sz="2400" dirty="0" err="1">
                <a:latin typeface="Times New Roman" panose="02020603050405020304" pitchFamily="18" charset="0"/>
                <a:cs typeface="Times New Roman" panose="02020603050405020304" pitchFamily="18" charset="0"/>
              </a:rPr>
              <a:t>ведуться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бойові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дії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стають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дедалі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нестерпнішими</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Українські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діти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рятуючись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війни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водночас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наражаються</a:t>
            </a:r>
            <a:r>
              <a:rPr lang="ru-RU" sz="2400" dirty="0">
                <a:latin typeface="Times New Roman" panose="02020603050405020304" pitchFamily="18" charset="0"/>
                <a:cs typeface="Times New Roman" panose="02020603050405020304" pitchFamily="18" charset="0"/>
              </a:rPr>
              <a:t> на великий </a:t>
            </a:r>
            <a:r>
              <a:rPr lang="ru-RU" sz="2400" dirty="0" err="1">
                <a:latin typeface="Times New Roman" panose="02020603050405020304" pitchFamily="18" charset="0"/>
                <a:cs typeface="Times New Roman" panose="02020603050405020304" pitchFamily="18" charset="0"/>
              </a:rPr>
              <a:t>ризик</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розлучитися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із</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сім’єю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втратити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батьків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зазнати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насилля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жорстокого</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поводження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сексуальної</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експлуатації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потрапити</a:t>
            </a:r>
            <a:r>
              <a:rPr lang="ru-RU" sz="2400" dirty="0">
                <a:latin typeface="Times New Roman" panose="02020603050405020304" pitchFamily="18" charset="0"/>
                <a:cs typeface="Times New Roman" panose="02020603050405020304" pitchFamily="18" charset="0"/>
              </a:rPr>
              <a:t> в тенета </a:t>
            </a:r>
            <a:r>
              <a:rPr lang="ru-RU" sz="2400" dirty="0" err="1">
                <a:latin typeface="Times New Roman" panose="02020603050405020304" pitchFamily="18" charset="0"/>
                <a:cs typeface="Times New Roman" panose="02020603050405020304" pitchFamily="18" charset="0"/>
              </a:rPr>
              <a:t>торгівців</a:t>
            </a:r>
            <a:r>
              <a:rPr lang="ru-RU" sz="2400" dirty="0">
                <a:latin typeface="Times New Roman" panose="02020603050405020304" pitchFamily="18" charset="0"/>
                <a:cs typeface="Times New Roman" panose="02020603050405020304" pitchFamily="18" charset="0"/>
              </a:rPr>
              <a:t> людьми. </a:t>
            </a:r>
            <a:endParaRPr lang="ru-RU" sz="2400" dirty="0" smtClean="0">
              <a:latin typeface="Times New Roman" panose="02020603050405020304" pitchFamily="18" charset="0"/>
              <a:cs typeface="Times New Roman" panose="02020603050405020304" pitchFamily="18" charset="0"/>
            </a:endParaRPr>
          </a:p>
          <a:p>
            <a:pPr indent="461963"/>
            <a:r>
              <a:rPr lang="ru-RU" sz="2400" dirty="0" err="1" smtClean="0">
                <a:latin typeface="Times New Roman" panose="02020603050405020304" pitchFamily="18" charset="0"/>
                <a:cs typeface="Times New Roman" panose="02020603050405020304" pitchFamily="18" charset="0"/>
              </a:rPr>
              <a:t>Більшість</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із</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них пережила </a:t>
            </a:r>
            <a:r>
              <a:rPr lang="ru-RU" sz="2400" dirty="0" err="1">
                <a:latin typeface="Times New Roman" panose="02020603050405020304" pitchFamily="18" charset="0"/>
                <a:cs typeface="Times New Roman" panose="02020603050405020304" pitchFamily="18" charset="0"/>
              </a:rPr>
              <a:t>надзвичайно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травматичні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події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Ці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діти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терміново</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потребують</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посилення</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заходів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безпеки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стабільності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допомоги</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сфері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захисту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дітей</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та </a:t>
            </a:r>
            <a:r>
              <a:rPr lang="ru-RU" sz="2400" dirty="0" err="1" smtClean="0">
                <a:latin typeface="Times New Roman" panose="02020603050405020304" pitchFamily="18" charset="0"/>
                <a:cs typeface="Times New Roman" panose="02020603050405020304" pitchFamily="18" charset="0"/>
              </a:rPr>
              <a:t>психосоціальної</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підтримки</a:t>
            </a:r>
            <a:r>
              <a:rPr lang="ru-RU" sz="2400" dirty="0">
                <a:latin typeface="Times New Roman" panose="02020603050405020304" pitchFamily="18" charset="0"/>
                <a:cs typeface="Times New Roman" panose="02020603050405020304" pitchFamily="18" charset="0"/>
              </a:rPr>
              <a:t> – особливо </a:t>
            </a:r>
            <a:r>
              <a:rPr lang="ru-RU" sz="2400" dirty="0" err="1">
                <a:latin typeface="Times New Roman" panose="02020603050405020304" pitchFamily="18" charset="0"/>
                <a:cs typeface="Times New Roman" panose="02020603050405020304" pitchFamily="18" charset="0"/>
              </a:rPr>
              <a:t>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хто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перебуває</a:t>
            </a:r>
            <a:r>
              <a:rPr lang="ru-RU" sz="2400" dirty="0">
                <a:latin typeface="Times New Roman" panose="02020603050405020304" pitchFamily="18" charset="0"/>
                <a:cs typeface="Times New Roman" panose="02020603050405020304" pitchFamily="18" charset="0"/>
              </a:rPr>
              <a:t> без </a:t>
            </a:r>
            <a:r>
              <a:rPr lang="ru-RU" sz="2400" dirty="0" err="1">
                <a:latin typeface="Times New Roman" panose="02020603050405020304" pitchFamily="18" charset="0"/>
                <a:cs typeface="Times New Roman" panose="02020603050405020304" pitchFamily="18" charset="0"/>
              </a:rPr>
              <a:t>супроводу</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дорослих</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або</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в </a:t>
            </a:r>
            <a:r>
              <a:rPr lang="ru-RU" sz="2400" dirty="0" err="1">
                <a:latin typeface="Times New Roman" panose="02020603050405020304" pitchFamily="18" charset="0"/>
                <a:cs typeface="Times New Roman" panose="02020603050405020304" pitchFamily="18" charset="0"/>
              </a:rPr>
              <a:t>розлуці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своїми</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сім’ями</a:t>
            </a:r>
            <a:r>
              <a:rPr lang="ru-RU" sz="2400" dirty="0" smtClean="0">
                <a:latin typeface="Times New Roman" panose="02020603050405020304" pitchFamily="18" charset="0"/>
                <a:cs typeface="Times New Roman" panose="02020603050405020304" pitchFamily="18" charset="0"/>
              </a:rPr>
              <a:t>.</a:t>
            </a:r>
          </a:p>
          <a:p>
            <a:pPr indent="461963"/>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ЮНІСЕФ </a:t>
            </a:r>
            <a:r>
              <a:rPr lang="ru-RU" sz="2400" dirty="0" err="1">
                <a:latin typeface="Times New Roman" panose="02020603050405020304" pitchFamily="18" charset="0"/>
                <a:cs typeface="Times New Roman" panose="02020603050405020304" pitchFamily="18" charset="0"/>
              </a:rPr>
              <a:t>наголошує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війна</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спричинила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найгострішу</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з початку ХХІ ст. кризу в </a:t>
            </a:r>
            <a:r>
              <a:rPr lang="ru-RU" sz="2400" dirty="0" err="1">
                <a:latin typeface="Times New Roman" panose="02020603050405020304" pitchFamily="18" charset="0"/>
                <a:cs typeface="Times New Roman" panose="02020603050405020304" pitchFamily="18" charset="0"/>
              </a:rPr>
              <a:t>сфері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захисту</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дітей</a:t>
            </a:r>
            <a:endParaRPr lang="ru-RU" sz="2400" dirty="0" smtClean="0">
              <a:latin typeface="Times New Roman" panose="02020603050405020304" pitchFamily="18" charset="0"/>
              <a:cs typeface="Times New Roman" panose="02020603050405020304" pitchFamily="18" charset="0"/>
            </a:endParaRPr>
          </a:p>
          <a:p>
            <a:r>
              <a:rPr lang="en-US" sz="2400" i="1" dirty="0">
                <a:solidFill>
                  <a:schemeClr val="bg1"/>
                </a:solidFill>
                <a:latin typeface="Times New Roman" panose="02020603050405020304" pitchFamily="18" charset="0"/>
                <a:cs typeface="Times New Roman" panose="02020603050405020304" pitchFamily="18" charset="0"/>
              </a:rPr>
              <a:t>mon.gov.ua › media › </a:t>
            </a:r>
            <a:r>
              <a:rPr lang="en-US" sz="2400" i="1" dirty="0" err="1">
                <a:solidFill>
                  <a:schemeClr val="bg1"/>
                </a:solidFill>
                <a:latin typeface="Times New Roman" panose="02020603050405020304" pitchFamily="18" charset="0"/>
                <a:cs typeface="Times New Roman" panose="02020603050405020304" pitchFamily="18" charset="0"/>
              </a:rPr>
              <a:t>Mizhn.serpn.ped.nauk-prakt.konferentsiya</a:t>
            </a:r>
            <a:endParaRPr lang="uk-UA" sz="2400" i="1" dirty="0">
              <a:solidFill>
                <a:schemeClr val="bg1"/>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546370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566530" y="576470"/>
            <a:ext cx="10853531" cy="5671929"/>
          </a:xfrm>
        </p:spPr>
        <p:txBody>
          <a:bodyPr>
            <a:normAutofit/>
          </a:bodyPr>
          <a:lstStyle/>
          <a:p>
            <a:endParaRPr lang="ru-RU" sz="3200" dirty="0" smtClean="0">
              <a:latin typeface="Times New Roman" panose="02020603050405020304" pitchFamily="18" charset="0"/>
              <a:cs typeface="Times New Roman" panose="02020603050405020304" pitchFamily="18" charset="0"/>
            </a:endParaRPr>
          </a:p>
          <a:p>
            <a:pPr indent="461963"/>
            <a:r>
              <a:rPr lang="ru-RU" sz="3600" dirty="0" smtClean="0">
                <a:latin typeface="Times New Roman" panose="02020603050405020304" pitchFamily="18" charset="0"/>
                <a:cs typeface="Times New Roman" panose="02020603050405020304" pitchFamily="18" charset="0"/>
              </a:rPr>
              <a:t>Тяжкий </a:t>
            </a:r>
            <a:r>
              <a:rPr lang="ru-RU" sz="3600" dirty="0" err="1">
                <a:latin typeface="Times New Roman" panose="02020603050405020304" pitchFamily="18" charset="0"/>
                <a:cs typeface="Times New Roman" panose="02020603050405020304" pitchFamily="18" charset="0"/>
              </a:rPr>
              <a:t>психологічний</a:t>
            </a:r>
            <a:r>
              <a:rPr lang="ru-RU" sz="3600" dirty="0">
                <a:latin typeface="Times New Roman" panose="02020603050405020304" pitchFamily="18" charset="0"/>
                <a:cs typeface="Times New Roman" panose="02020603050405020304" pitchFamily="18" charset="0"/>
              </a:rPr>
              <a:t> стан </a:t>
            </a:r>
            <a:r>
              <a:rPr lang="ru-RU" sz="3600" dirty="0" err="1">
                <a:latin typeface="Times New Roman" panose="02020603050405020304" pitchFamily="18" charset="0"/>
                <a:cs typeface="Times New Roman" panose="02020603050405020304" pitchFamily="18" charset="0"/>
              </a:rPr>
              <a:t>учасників</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освітнього</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процесу</a:t>
            </a:r>
            <a:r>
              <a:rPr lang="ru-RU" sz="3600" dirty="0">
                <a:latin typeface="Times New Roman" panose="02020603050405020304" pitchFamily="18" charset="0"/>
                <a:cs typeface="Times New Roman" panose="02020603050405020304" pitchFamily="18" charset="0"/>
              </a:rPr>
              <a:t> є </a:t>
            </a:r>
            <a:r>
              <a:rPr lang="ru-RU" sz="3600" dirty="0" err="1">
                <a:latin typeface="Times New Roman" panose="02020603050405020304" pitchFamily="18" charset="0"/>
                <a:cs typeface="Times New Roman" panose="02020603050405020304" pitchFamily="18" charset="0"/>
              </a:rPr>
              <a:t>однією</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із</a:t>
            </a:r>
            <a:r>
              <a:rPr lang="ru-RU" sz="3600" dirty="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серйозних</a:t>
            </a:r>
            <a:r>
              <a:rPr lang="ru-RU" sz="3600" dirty="0" smtClean="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проблем, </a:t>
            </a:r>
            <a:r>
              <a:rPr lang="ru-RU" sz="3600" dirty="0" err="1">
                <a:latin typeface="Times New Roman" panose="02020603050405020304" pitchFamily="18" charset="0"/>
                <a:cs typeface="Times New Roman" panose="02020603050405020304" pitchFamily="18" charset="0"/>
              </a:rPr>
              <a:t>що</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створює</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перепони</a:t>
            </a:r>
            <a:r>
              <a:rPr lang="ru-RU" sz="3600" dirty="0">
                <a:latin typeface="Times New Roman" panose="02020603050405020304" pitchFamily="18" charset="0"/>
                <a:cs typeface="Times New Roman" panose="02020603050405020304" pitchFamily="18" charset="0"/>
              </a:rPr>
              <a:t> на шляху </a:t>
            </a:r>
            <a:r>
              <a:rPr lang="ru-RU" sz="3600" dirty="0" err="1">
                <a:latin typeface="Times New Roman" panose="02020603050405020304" pitchFamily="18" charset="0"/>
                <a:cs typeface="Times New Roman" panose="02020603050405020304" pitchFamily="18" charset="0"/>
              </a:rPr>
              <a:t>забезпечення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якості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освіти</a:t>
            </a:r>
            <a:r>
              <a:rPr lang="ru-RU" sz="3600" dirty="0" smtClean="0">
                <a:latin typeface="Times New Roman" panose="02020603050405020304" pitchFamily="18" charset="0"/>
                <a:cs typeface="Times New Roman" panose="02020603050405020304" pitchFamily="18" charset="0"/>
              </a:rPr>
              <a:t>.</a:t>
            </a:r>
          </a:p>
          <a:p>
            <a:pPr indent="461963"/>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Педагоги,учні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студенти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які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постраждали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від</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військової</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агресії</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рф</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потребують</a:t>
            </a:r>
            <a:r>
              <a:rPr lang="ru-RU" sz="3600" dirty="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значної</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психологічної</a:t>
            </a:r>
            <a:r>
              <a:rPr lang="ru-RU" sz="3600" dirty="0" smtClean="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підтримки</a:t>
            </a:r>
            <a:r>
              <a:rPr lang="ru-RU" sz="3200" dirty="0">
                <a:latin typeface="Times New Roman" panose="02020603050405020304" pitchFamily="18" charset="0"/>
                <a:cs typeface="Times New Roman" panose="02020603050405020304" pitchFamily="18" charset="0"/>
              </a:rPr>
              <a:t>. </a:t>
            </a:r>
            <a:endParaRPr lang="ru-RU" sz="3200" dirty="0" smtClean="0">
              <a:latin typeface="Times New Roman" panose="02020603050405020304" pitchFamily="18" charset="0"/>
              <a:cs typeface="Times New Roman" panose="02020603050405020304" pitchFamily="18" charset="0"/>
            </a:endParaRPr>
          </a:p>
          <a:p>
            <a:pPr indent="461963"/>
            <a:r>
              <a:rPr lang="en-US" sz="3200" i="1" dirty="0" smtClean="0">
                <a:solidFill>
                  <a:schemeClr val="bg1"/>
                </a:solidFill>
                <a:latin typeface="Times New Roman" panose="02020603050405020304" pitchFamily="18" charset="0"/>
                <a:cs typeface="Times New Roman" panose="02020603050405020304" pitchFamily="18" charset="0"/>
              </a:rPr>
              <a:t>mon.gov.ua</a:t>
            </a:r>
            <a:r>
              <a:rPr lang="en-US" sz="3200" i="1" dirty="0">
                <a:solidFill>
                  <a:schemeClr val="bg1"/>
                </a:solidFill>
                <a:latin typeface="Times New Roman" panose="02020603050405020304" pitchFamily="18" charset="0"/>
                <a:cs typeface="Times New Roman" panose="02020603050405020304" pitchFamily="18" charset="0"/>
              </a:rPr>
              <a:t> › media › </a:t>
            </a:r>
            <a:r>
              <a:rPr lang="en-US" sz="3200" i="1" dirty="0" err="1">
                <a:solidFill>
                  <a:schemeClr val="bg1"/>
                </a:solidFill>
                <a:latin typeface="Times New Roman" panose="02020603050405020304" pitchFamily="18" charset="0"/>
                <a:cs typeface="Times New Roman" panose="02020603050405020304" pitchFamily="18" charset="0"/>
              </a:rPr>
              <a:t>Mizhn.serpn.ped.nauk-prakt</a:t>
            </a:r>
            <a:r>
              <a:rPr lang="en-US" sz="3200" i="1" dirty="0" smtClean="0">
                <a:solidFill>
                  <a:schemeClr val="bg1"/>
                </a:solidFill>
                <a:latin typeface="Times New Roman" panose="02020603050405020304" pitchFamily="18" charset="0"/>
                <a:cs typeface="Times New Roman" panose="02020603050405020304" pitchFamily="18" charset="0"/>
              </a:rPr>
              <a:t>.</a:t>
            </a:r>
            <a:r>
              <a:rPr lang="ru-RU" sz="3200" i="1" dirty="0" smtClean="0">
                <a:solidFill>
                  <a:schemeClr val="bg1"/>
                </a:solidFill>
                <a:latin typeface="Times New Roman" panose="02020603050405020304" pitchFamily="18" charset="0"/>
                <a:cs typeface="Times New Roman" panose="02020603050405020304" pitchFamily="18" charset="0"/>
              </a:rPr>
              <a:t> </a:t>
            </a:r>
            <a:r>
              <a:rPr lang="en-US" sz="3200" i="1" dirty="0" err="1" smtClean="0">
                <a:solidFill>
                  <a:schemeClr val="bg1"/>
                </a:solidFill>
                <a:latin typeface="Times New Roman" panose="02020603050405020304" pitchFamily="18" charset="0"/>
                <a:cs typeface="Times New Roman" panose="02020603050405020304" pitchFamily="18" charset="0"/>
              </a:rPr>
              <a:t>konferentsiya</a:t>
            </a:r>
            <a:endParaRPr lang="uk-UA" sz="3200" i="1" dirty="0">
              <a:solidFill>
                <a:schemeClr val="bg1"/>
              </a:solidFill>
              <a:latin typeface="Times New Roman" panose="02020603050405020304" pitchFamily="18" charset="0"/>
              <a:cs typeface="Times New Roman" panose="02020603050405020304" pitchFamily="18" charset="0"/>
            </a:endParaRPr>
          </a:p>
          <a:p>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187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Іон">
  <a:themeElements>
    <a:clrScheme name="І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І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І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6938</TotalTime>
  <Words>2820</Words>
  <Application>Microsoft Office PowerPoint</Application>
  <PresentationFormat>Широкий екран</PresentationFormat>
  <Paragraphs>185</Paragraphs>
  <Slides>42</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42</vt:i4>
      </vt:variant>
    </vt:vector>
  </HeadingPairs>
  <TitlesOfParts>
    <vt:vector size="47" baseType="lpstr">
      <vt:lpstr>Arial</vt:lpstr>
      <vt:lpstr>Century Gothic</vt:lpstr>
      <vt:lpstr>Times New Roman</vt:lpstr>
      <vt:lpstr>Wingdings 3</vt:lpstr>
      <vt:lpstr>Іон</vt:lpstr>
      <vt:lpstr>Інклюзивна освіта в умовах воєнного часу: виклики та можливості </vt:lpstr>
      <vt:lpstr>  Ми не зможемо навчити дитину розуміти нас та оточуючих, якщо самі  НАПОВНЕНІ НЕПОРОЗУМІННЯМ  https://www.facebook.com/reel/637788905134512  </vt:lpstr>
      <vt:lpstr> ВИКЛИКИ СИСТЕМІ ОСВІТИ УКРАЇНИ В УМОВАХ ВОЄННОГО СТАНУ </vt:lpstr>
      <vt:lpstr>Презентація PowerPoint</vt:lpstr>
      <vt:lpstr>Нові реалії функціонування системи освіти України в умовах збройної агресії російської федерації проти України</vt:lpstr>
      <vt:lpstr>Презентація PowerPoint</vt:lpstr>
      <vt:lpstr>Презентація PowerPoint</vt:lpstr>
      <vt:lpstr>Презентація PowerPoint</vt:lpstr>
      <vt:lpstr>Презентація PowerPoint</vt:lpstr>
      <vt:lpstr>Інституційно-правове регулювання системи освіти в умовах воєнного стану</vt:lpstr>
      <vt:lpstr>Презентація PowerPoint</vt:lpstr>
      <vt:lpstr>ОСВІТА ДІТЕЙ З ОСОБЛИВИМИ ОСВІТНІМИ ПОТРЕБАМИ Основні виклики</vt:lpstr>
      <vt:lpstr>Презентація PowerPoint</vt:lpstr>
      <vt:lpstr>Презентація PowerPoint</vt:lpstr>
      <vt:lpstr>Основні завдання розвитку освіти дітей з ООП у повоєнний період</vt:lpstr>
      <vt:lpstr>Презентація PowerPoint</vt:lpstr>
      <vt:lpstr>Презентація PowerPoint</vt:lpstr>
      <vt:lpstr>Презентація PowerPoint</vt:lpstr>
      <vt:lpstr>Презентація PowerPoint</vt:lpstr>
      <vt:lpstr>Повітряна тривога та інклюзія</vt:lpstr>
      <vt:lpstr>Інклюзія</vt:lpstr>
      <vt:lpstr>Презентація PowerPoint</vt:lpstr>
      <vt:lpstr>Інклюзія під час війни</vt:lpstr>
      <vt:lpstr>Проблема №1: травми війни </vt:lpstr>
      <vt:lpstr>Проблема №2: поранені душі </vt:lpstr>
      <vt:lpstr>Презентація PowerPoint</vt:lpstr>
      <vt:lpstr>Проблема №3: психологічний тягар для дітей з ООП </vt:lpstr>
      <vt:lpstr>Презентація PowerPoint</vt:lpstr>
      <vt:lpstr>Презентація PowerPoint</vt:lpstr>
      <vt:lpstr>Презентація PowerPoint</vt:lpstr>
      <vt:lpstr>Презентація PowerPoint</vt:lpstr>
      <vt:lpstr>Поради від колег з інших країн </vt:lpstr>
      <vt:lpstr>Презентація PowerPoint</vt:lpstr>
      <vt:lpstr>Презентація PowerPoint</vt:lpstr>
      <vt:lpstr>                         НА УРОЦІ  Правила поведінки і реагування Лімітований час (10хв) на  « а поговорити» Розмова вчителя про єдність і різність умов Прохання бути з увімкненими віконечками Емоційне налаштування учнів  Регулярні вправи на емоційну саморегуляції   </vt:lpstr>
      <vt:lpstr>  ЗАБОРОНЕНО  </vt:lpstr>
      <vt:lpstr>   ЗАКІНЧЕННЯ КОЖНОГО УРОКУ </vt:lpstr>
      <vt:lpstr>Терапевтична казка _Маленьке китеня_ (для діток, які бояться сирени) </vt:lpstr>
      <vt:lpstr>Презентація PowerPoint</vt:lpstr>
      <vt:lpstr>ІНКЛЮЗІЯ ПІД ЧАС ВІЙНИ</vt:lpstr>
      <vt:lpstr>Презентація PowerPoint</vt:lpstr>
      <vt:lpstr>З ПОВАГОЮ  ВАЛЕНТИНА ВОЛОДИМИРІВНА ВОЙТКО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Інклюзивна освіта в умовах воєнного часу: виклики та можливості </dc:title>
  <dc:creator>admin</dc:creator>
  <cp:lastModifiedBy>admin</cp:lastModifiedBy>
  <cp:revision>74</cp:revision>
  <dcterms:created xsi:type="dcterms:W3CDTF">2024-04-04T20:21:33Z</dcterms:created>
  <dcterms:modified xsi:type="dcterms:W3CDTF">2024-04-18T11:24:04Z</dcterms:modified>
</cp:coreProperties>
</file>